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18"/>
  </p:notesMasterIdLst>
  <p:handoutMasterIdLst>
    <p:handoutMasterId r:id="rId19"/>
  </p:handoutMasterIdLst>
  <p:sldIdLst>
    <p:sldId id="256" r:id="rId4"/>
    <p:sldId id="259" r:id="rId5"/>
    <p:sldId id="257" r:id="rId6"/>
    <p:sldId id="260" r:id="rId7"/>
    <p:sldId id="261" r:id="rId8"/>
    <p:sldId id="266" r:id="rId9"/>
    <p:sldId id="267" r:id="rId10"/>
    <p:sldId id="263" r:id="rId11"/>
    <p:sldId id="268" r:id="rId12"/>
    <p:sldId id="262" r:id="rId13"/>
    <p:sldId id="269" r:id="rId14"/>
    <p:sldId id="264" r:id="rId15"/>
    <p:sldId id="258" r:id="rId16"/>
    <p:sldId id="270"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charset="0"/>
        <a:ea typeface="+mn-ea"/>
        <a:cs typeface="+mn-cs"/>
      </a:defRPr>
    </a:lvl1pPr>
    <a:lvl2pPr marL="457200" algn="l" rtl="0" eaLnBrk="0" fontAlgn="base" hangingPunct="0">
      <a:spcBef>
        <a:spcPct val="0"/>
      </a:spcBef>
      <a:spcAft>
        <a:spcPct val="0"/>
      </a:spcAft>
      <a:defRPr kern="1200">
        <a:solidFill>
          <a:schemeClr val="tx1"/>
        </a:solidFill>
        <a:latin typeface="Gill Sans MT" charset="0"/>
        <a:ea typeface="+mn-ea"/>
        <a:cs typeface="+mn-cs"/>
      </a:defRPr>
    </a:lvl2pPr>
    <a:lvl3pPr marL="914400" algn="l" rtl="0" eaLnBrk="0" fontAlgn="base" hangingPunct="0">
      <a:spcBef>
        <a:spcPct val="0"/>
      </a:spcBef>
      <a:spcAft>
        <a:spcPct val="0"/>
      </a:spcAft>
      <a:defRPr kern="1200">
        <a:solidFill>
          <a:schemeClr val="tx1"/>
        </a:solidFill>
        <a:latin typeface="Gill Sans MT" charset="0"/>
        <a:ea typeface="+mn-ea"/>
        <a:cs typeface="+mn-cs"/>
      </a:defRPr>
    </a:lvl3pPr>
    <a:lvl4pPr marL="1371600" algn="l" rtl="0" eaLnBrk="0" fontAlgn="base" hangingPunct="0">
      <a:spcBef>
        <a:spcPct val="0"/>
      </a:spcBef>
      <a:spcAft>
        <a:spcPct val="0"/>
      </a:spcAft>
      <a:defRPr kern="1200">
        <a:solidFill>
          <a:schemeClr val="tx1"/>
        </a:solidFill>
        <a:latin typeface="Gill Sans MT" charset="0"/>
        <a:ea typeface="+mn-ea"/>
        <a:cs typeface="+mn-cs"/>
      </a:defRPr>
    </a:lvl4pPr>
    <a:lvl5pPr marL="1828800" algn="l" rtl="0" eaLnBrk="0" fontAlgn="base" hangingPunct="0">
      <a:spcBef>
        <a:spcPct val="0"/>
      </a:spcBef>
      <a:spcAft>
        <a:spcPct val="0"/>
      </a:spcAft>
      <a:defRPr kern="1200">
        <a:solidFill>
          <a:schemeClr val="tx1"/>
        </a:solidFill>
        <a:latin typeface="Gill Sans MT" charset="0"/>
        <a:ea typeface="+mn-ea"/>
        <a:cs typeface="+mn-cs"/>
      </a:defRPr>
    </a:lvl5pPr>
    <a:lvl6pPr marL="2286000" algn="l" defTabSz="914400" rtl="0" eaLnBrk="1" latinLnBrk="0" hangingPunct="1">
      <a:defRPr kern="1200">
        <a:solidFill>
          <a:schemeClr val="tx1"/>
        </a:solidFill>
        <a:latin typeface="Gill Sans MT" charset="0"/>
        <a:ea typeface="+mn-ea"/>
        <a:cs typeface="+mn-cs"/>
      </a:defRPr>
    </a:lvl6pPr>
    <a:lvl7pPr marL="2743200" algn="l" defTabSz="914400" rtl="0" eaLnBrk="1" latinLnBrk="0" hangingPunct="1">
      <a:defRPr kern="1200">
        <a:solidFill>
          <a:schemeClr val="tx1"/>
        </a:solidFill>
        <a:latin typeface="Gill Sans MT" charset="0"/>
        <a:ea typeface="+mn-ea"/>
        <a:cs typeface="+mn-cs"/>
      </a:defRPr>
    </a:lvl7pPr>
    <a:lvl8pPr marL="3200400" algn="l" defTabSz="914400" rtl="0" eaLnBrk="1" latinLnBrk="0" hangingPunct="1">
      <a:defRPr kern="1200">
        <a:solidFill>
          <a:schemeClr val="tx1"/>
        </a:solidFill>
        <a:latin typeface="Gill Sans MT" charset="0"/>
        <a:ea typeface="+mn-ea"/>
        <a:cs typeface="+mn-cs"/>
      </a:defRPr>
    </a:lvl8pPr>
    <a:lvl9pPr marL="3657600" algn="l" defTabSz="914400" rtl="0" eaLnBrk="1" latinLnBrk="0" hangingPunct="1">
      <a:defRPr kern="1200">
        <a:solidFill>
          <a:schemeClr val="tx1"/>
        </a:solidFill>
        <a:latin typeface="Gill Sans MT"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0"/>
    <p:restoredTop sz="94679"/>
  </p:normalViewPr>
  <p:slideViewPr>
    <p:cSldViewPr snapToGrid="0" snapToObjects="1">
      <p:cViewPr varScale="1">
        <p:scale>
          <a:sx n="64" d="100"/>
          <a:sy n="64" d="100"/>
        </p:scale>
        <p:origin x="524" y="30"/>
      </p:cViewPr>
      <p:guideLst/>
    </p:cSldViewPr>
  </p:slideViewPr>
  <p:notesTextViewPr>
    <p:cViewPr>
      <p:scale>
        <a:sx n="1" d="1"/>
        <a:sy n="1" d="1"/>
      </p:scale>
      <p:origin x="0" y="0"/>
    </p:cViewPr>
  </p:notesText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5E47313-E683-2B40-9EDB-D6D75C802D64}" type="datetimeFigureOut">
              <a:rPr lang="en-US"/>
              <a:pPr>
                <a:defRPr/>
              </a:pPr>
              <a:t>9/11/2024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F20E469-AA72-4F44-8C25-14905BDC79C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4FAA32B-A102-5143-AF5F-CAFA926AB647}" type="datetimeFigureOut">
              <a:rPr lang="en-US"/>
              <a:pPr>
                <a:defRPr/>
              </a:pPr>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F7D2ECC-9605-BA4C-B11C-F9E0248EA77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078B1DF6-D315-9F57-8EC8-6671BF858458}"/>
              </a:ext>
            </a:extLst>
          </p:cNvPr>
          <p:cNvPicPr>
            <a:picLocks noChangeAspect="1"/>
          </p:cNvPicPr>
          <p:nvPr userDrawn="1"/>
        </p:nvPicPr>
        <p:blipFill rotWithShape="1">
          <a:blip r:embed="rId2"/>
          <a:srcRect t="44112"/>
          <a:stretch/>
        </p:blipFill>
        <p:spPr>
          <a:xfrm>
            <a:off x="0" y="0"/>
            <a:ext cx="12192000" cy="3832823"/>
          </a:xfrm>
          <a:prstGeom prst="rect">
            <a:avLst/>
          </a:prstGeom>
        </p:spPr>
      </p:pic>
      <p:cxnSp>
        <p:nvCxnSpPr>
          <p:cNvPr id="4" name="Straight Connector 3"/>
          <p:cNvCxnSpPr/>
          <p:nvPr/>
        </p:nvCxnSpPr>
        <p:spPr>
          <a:xfrm>
            <a:off x="1771650" y="5049809"/>
            <a:ext cx="863758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1771826" y="2316369"/>
            <a:ext cx="8637073" cy="2541431"/>
          </a:xfrm>
        </p:spPr>
        <p:txBody>
          <a:bodyPr bIns="0"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771827" y="5281757"/>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Date Placeholder 3"/>
          <p:cNvSpPr>
            <a:spLocks noGrp="1"/>
          </p:cNvSpPr>
          <p:nvPr>
            <p:ph type="dt" sz="half" idx="10"/>
          </p:nvPr>
        </p:nvSpPr>
        <p:spPr>
          <a:xfrm>
            <a:off x="6908800" y="1844647"/>
            <a:ext cx="3500438" cy="309562"/>
          </a:xfrm>
        </p:spPr>
        <p:txBody>
          <a:bodyPr/>
          <a:lstStyle>
            <a:lvl1pPr>
              <a:defRPr/>
            </a:lvl1pPr>
          </a:lstStyle>
          <a:p>
            <a:pPr>
              <a:defRPr/>
            </a:pPr>
            <a:fld id="{E11AE60C-9469-E545-9CCF-884146D162FF}" type="datetimeFigureOut">
              <a:rPr lang="en-US"/>
              <a:pPr>
                <a:defRPr/>
              </a:pPr>
              <a:t>9/11/2024</a:t>
            </a:fld>
            <a:endParaRPr lang="en-US"/>
          </a:p>
        </p:txBody>
      </p:sp>
      <p:sp>
        <p:nvSpPr>
          <p:cNvPr id="7" name="Footer Placeholder 4"/>
          <p:cNvSpPr>
            <a:spLocks noGrp="1"/>
          </p:cNvSpPr>
          <p:nvPr>
            <p:ph type="ftr" sz="quarter" idx="11"/>
          </p:nvPr>
        </p:nvSpPr>
        <p:spPr>
          <a:xfrm>
            <a:off x="1770063" y="1843059"/>
            <a:ext cx="4973637" cy="309563"/>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92163" y="2312959"/>
            <a:ext cx="811212" cy="503238"/>
          </a:xfrm>
        </p:spPr>
        <p:txBody>
          <a:bodyPr/>
          <a:lstStyle>
            <a:lvl1pPr>
              <a:defRPr/>
            </a:lvl1pPr>
          </a:lstStyle>
          <a:p>
            <a:pPr>
              <a:defRPr/>
            </a:pPr>
            <a:fld id="{DE743CF4-A2B4-9B4C-B1A4-72055ECF60F4}" type="slidenum">
              <a:rPr lang="en-US"/>
              <a:pPr>
                <a:defRPr/>
              </a:pPr>
              <a:t>‹#›</a:t>
            </a:fld>
            <a:endParaRPr lang="en-US"/>
          </a:p>
        </p:txBody>
      </p:sp>
      <p:pic>
        <p:nvPicPr>
          <p:cNvPr id="10" name="Picture 4" descr="Image result for sprep logo">
            <a:extLst>
              <a:ext uri="{FF2B5EF4-FFF2-40B4-BE49-F238E27FC236}">
                <a16:creationId xmlns:a16="http://schemas.microsoft.com/office/drawing/2014/main" id="{FE491497-C3F5-26E6-706D-9D336AE08F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 y="517809"/>
            <a:ext cx="2406638" cy="992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21EE16-A336-4C50-15ED-FFD248611383}"/>
              </a:ext>
            </a:extLst>
          </p:cNvPr>
          <p:cNvPicPr>
            <a:picLocks noChangeAspect="1"/>
          </p:cNvPicPr>
          <p:nvPr userDrawn="1"/>
        </p:nvPicPr>
        <p:blipFill>
          <a:blip r:embed="rId4"/>
          <a:stretch>
            <a:fillRect/>
          </a:stretch>
        </p:blipFill>
        <p:spPr>
          <a:xfrm>
            <a:off x="0" y="6716684"/>
            <a:ext cx="12192000" cy="141316"/>
          </a:xfrm>
          <a:prstGeom prst="rect">
            <a:avLst/>
          </a:prstGeom>
        </p:spPr>
      </p:pic>
    </p:spTree>
    <p:extLst>
      <p:ext uri="{BB962C8B-B14F-4D97-AF65-F5344CB8AC3E}">
        <p14:creationId xmlns:p14="http://schemas.microsoft.com/office/powerpoint/2010/main" val="176206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84288" y="2657475"/>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83799" y="1528217"/>
            <a:ext cx="9603275" cy="104923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83799" y="2739430"/>
            <a:ext cx="9603275" cy="3450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312738" y="798513"/>
            <a:ext cx="811212" cy="504825"/>
          </a:xfrm>
        </p:spPr>
        <p:txBody>
          <a:bodyPr/>
          <a:lstStyle>
            <a:lvl1pPr>
              <a:defRPr/>
            </a:lvl1pPr>
          </a:lstStyle>
          <a:p>
            <a:pPr>
              <a:defRPr/>
            </a:pPr>
            <a:fld id="{FE8F508C-9E88-D847-BCC7-916B93CE535E}" type="slidenum">
              <a:rPr lang="en-US"/>
              <a:pPr>
                <a:defRPr/>
              </a:pPr>
              <a:t>‹#›</a:t>
            </a:fld>
            <a:endParaRPr lang="en-US"/>
          </a:p>
        </p:txBody>
      </p:sp>
      <p:pic>
        <p:nvPicPr>
          <p:cNvPr id="7" name="Picture 4" descr="Image result for sprep logo">
            <a:extLst>
              <a:ext uri="{FF2B5EF4-FFF2-40B4-BE49-F238E27FC236}">
                <a16:creationId xmlns:a16="http://schemas.microsoft.com/office/drawing/2014/main" id="{27CF8105-4C43-DC4A-8D9C-ED3100BBD4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303294"/>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5832099-2ABC-734A-9352-5E7D28EFC892}"/>
              </a:ext>
            </a:extLst>
          </p:cNvPr>
          <p:cNvPicPr>
            <a:picLocks noChangeAspect="1"/>
          </p:cNvPicPr>
          <p:nvPr userDrawn="1"/>
        </p:nvPicPr>
        <p:blipFill>
          <a:blip r:embed="rId3"/>
          <a:stretch>
            <a:fillRect/>
          </a:stretch>
        </p:blipFill>
        <p:spPr>
          <a:xfrm>
            <a:off x="0" y="0"/>
            <a:ext cx="12192000" cy="141316"/>
          </a:xfrm>
          <a:prstGeom prst="rect">
            <a:avLst/>
          </a:prstGeom>
        </p:spPr>
      </p:pic>
    </p:spTree>
    <p:extLst>
      <p:ext uri="{BB962C8B-B14F-4D97-AF65-F5344CB8AC3E}">
        <p14:creationId xmlns:p14="http://schemas.microsoft.com/office/powerpoint/2010/main" val="156051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9461500" y="1520825"/>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62253" y="1521082"/>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53769" y="1521082"/>
            <a:ext cx="755126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511175" y="1520825"/>
            <a:ext cx="811213" cy="503238"/>
          </a:xfrm>
        </p:spPr>
        <p:txBody>
          <a:bodyPr/>
          <a:lstStyle>
            <a:lvl1pPr>
              <a:defRPr/>
            </a:lvl1pPr>
          </a:lstStyle>
          <a:p>
            <a:pPr>
              <a:defRPr/>
            </a:pPr>
            <a:fld id="{8A79CE48-C0E1-F547-991C-AB7AA8127E40}" type="slidenum">
              <a:rPr lang="en-US"/>
              <a:pPr>
                <a:defRPr/>
              </a:pPr>
              <a:t>‹#›</a:t>
            </a:fld>
            <a:endParaRPr lang="en-US"/>
          </a:p>
        </p:txBody>
      </p:sp>
      <p:pic>
        <p:nvPicPr>
          <p:cNvPr id="7" name="Picture 4" descr="Image result for sprep logo">
            <a:extLst>
              <a:ext uri="{FF2B5EF4-FFF2-40B4-BE49-F238E27FC236}">
                <a16:creationId xmlns:a16="http://schemas.microsoft.com/office/drawing/2014/main" id="{6A61A633-28FE-5743-9B33-FE5C14A4B6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303294"/>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A82D2A9-FD2F-F04D-B62E-9407E7C1EA02}"/>
              </a:ext>
            </a:extLst>
          </p:cNvPr>
          <p:cNvPicPr>
            <a:picLocks noChangeAspect="1"/>
          </p:cNvPicPr>
          <p:nvPr userDrawn="1"/>
        </p:nvPicPr>
        <p:blipFill>
          <a:blip r:embed="rId3"/>
          <a:stretch>
            <a:fillRect/>
          </a:stretch>
        </p:blipFill>
        <p:spPr>
          <a:xfrm>
            <a:off x="0" y="0"/>
            <a:ext cx="12192000" cy="141316"/>
          </a:xfrm>
          <a:prstGeom prst="rect">
            <a:avLst/>
          </a:prstGeom>
        </p:spPr>
      </p:pic>
    </p:spTree>
    <p:extLst>
      <p:ext uri="{BB962C8B-B14F-4D97-AF65-F5344CB8AC3E}">
        <p14:creationId xmlns:p14="http://schemas.microsoft.com/office/powerpoint/2010/main" val="40380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479425" y="1008063"/>
            <a:ext cx="811213" cy="504825"/>
          </a:xfrm>
        </p:spPr>
        <p:txBody>
          <a:bodyPr/>
          <a:lstStyle>
            <a:lvl1pPr>
              <a:defRPr/>
            </a:lvl1pPr>
          </a:lstStyle>
          <a:p>
            <a:pPr>
              <a:defRPr/>
            </a:pPr>
            <a:fld id="{E610F307-EEFE-2443-9B6C-E5F4F5AC06E0}" type="slidenum">
              <a:rPr lang="en-US"/>
              <a:pPr>
                <a:defRPr/>
              </a:pPr>
              <a:t>‹#›</a:t>
            </a:fld>
            <a:endParaRPr lang="en-US"/>
          </a:p>
        </p:txBody>
      </p:sp>
      <p:pic>
        <p:nvPicPr>
          <p:cNvPr id="6" name="Picture 4" descr="Image result for sprep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5828426"/>
            <a:ext cx="1934071" cy="79768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1"/>
          </p:nvPr>
        </p:nvSpPr>
        <p:spPr>
          <a:xfrm>
            <a:off x="1069258" y="1165225"/>
            <a:ext cx="10272252" cy="435133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14"/>
          <p:cNvSpPr>
            <a:spLocks noGrp="1"/>
          </p:cNvSpPr>
          <p:nvPr>
            <p:ph type="body" sz="quarter" idx="12" hasCustomPrompt="1"/>
          </p:nvPr>
        </p:nvSpPr>
        <p:spPr>
          <a:xfrm>
            <a:off x="1069258" y="231888"/>
            <a:ext cx="10272252" cy="598046"/>
          </a:xfrm>
        </p:spPr>
        <p:txBody>
          <a:bodyPr/>
          <a:lstStyle>
            <a:lvl1pPr marL="0" indent="0">
              <a:buNone/>
              <a:defRPr sz="3200"/>
            </a:lvl1pPr>
          </a:lstStyle>
          <a:p>
            <a:pPr lvl="0"/>
            <a:r>
              <a:rPr lang="en-US" dirty="0"/>
              <a:t>EDIT MASTER TEXT STYLES</a:t>
            </a:r>
          </a:p>
        </p:txBody>
      </p:sp>
      <p:pic>
        <p:nvPicPr>
          <p:cNvPr id="9" name="Picture 8">
            <a:extLst>
              <a:ext uri="{FF2B5EF4-FFF2-40B4-BE49-F238E27FC236}">
                <a16:creationId xmlns:a16="http://schemas.microsoft.com/office/drawing/2014/main" id="{EF3A15A9-E6FE-2E46-B833-35B974563D5B}"/>
              </a:ext>
            </a:extLst>
          </p:cNvPr>
          <p:cNvPicPr>
            <a:picLocks noChangeAspect="1"/>
          </p:cNvPicPr>
          <p:nvPr userDrawn="1"/>
        </p:nvPicPr>
        <p:blipFill>
          <a:blip r:embed="rId3"/>
          <a:stretch>
            <a:fillRect/>
          </a:stretch>
        </p:blipFill>
        <p:spPr>
          <a:xfrm>
            <a:off x="0" y="6716684"/>
            <a:ext cx="12192000" cy="141316"/>
          </a:xfrm>
          <a:prstGeom prst="rect">
            <a:avLst/>
          </a:prstGeom>
        </p:spPr>
      </p:pic>
    </p:spTree>
    <p:extLst>
      <p:ext uri="{BB962C8B-B14F-4D97-AF65-F5344CB8AC3E}">
        <p14:creationId xmlns:p14="http://schemas.microsoft.com/office/powerpoint/2010/main" val="133389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87463" y="2892425"/>
            <a:ext cx="1015359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92188" y="1763109"/>
            <a:ext cx="10149078" cy="1049235"/>
          </a:xfrm>
        </p:spPr>
        <p:txBody>
          <a:bodyPr/>
          <a:lstStyle/>
          <a:p>
            <a:r>
              <a:rPr lang="en-US" dirty="0"/>
              <a:t>Click to edit Master title style</a:t>
            </a:r>
          </a:p>
        </p:txBody>
      </p:sp>
      <p:sp>
        <p:nvSpPr>
          <p:cNvPr id="3" name="Content Placeholder 2"/>
          <p:cNvSpPr>
            <a:spLocks noGrp="1"/>
          </p:cNvSpPr>
          <p:nvPr>
            <p:ph idx="1"/>
          </p:nvPr>
        </p:nvSpPr>
        <p:spPr>
          <a:xfrm>
            <a:off x="1292188" y="2974322"/>
            <a:ext cx="10149078" cy="3450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361950" y="1008063"/>
            <a:ext cx="811213" cy="504825"/>
          </a:xfrm>
        </p:spPr>
        <p:txBody>
          <a:bodyPr/>
          <a:lstStyle>
            <a:lvl1pPr>
              <a:defRPr/>
            </a:lvl1pPr>
          </a:lstStyle>
          <a:p>
            <a:pPr>
              <a:defRPr/>
            </a:pPr>
            <a:fld id="{F3876E57-1B39-654F-9ADC-71DB155A8D4E}" type="slidenum">
              <a:rPr lang="en-US"/>
              <a:pPr>
                <a:defRPr/>
              </a:pPr>
              <a:t>‹#›</a:t>
            </a:fld>
            <a:endParaRPr lang="en-US"/>
          </a:p>
        </p:txBody>
      </p:sp>
      <p:pic>
        <p:nvPicPr>
          <p:cNvPr id="7" name="Picture 4" descr="Image result for sprep logo">
            <a:extLst>
              <a:ext uri="{FF2B5EF4-FFF2-40B4-BE49-F238E27FC236}">
                <a16:creationId xmlns:a16="http://schemas.microsoft.com/office/drawing/2014/main" id="{016B15EF-8DF8-4545-B8A0-D4AAEB44EB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303294"/>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678937-FCC5-1D4E-82A6-1AB8A7856D62}"/>
              </a:ext>
            </a:extLst>
          </p:cNvPr>
          <p:cNvPicPr>
            <a:picLocks noChangeAspect="1"/>
          </p:cNvPicPr>
          <p:nvPr userDrawn="1"/>
        </p:nvPicPr>
        <p:blipFill>
          <a:blip r:embed="rId3"/>
          <a:stretch>
            <a:fillRect/>
          </a:stretch>
        </p:blipFill>
        <p:spPr>
          <a:xfrm>
            <a:off x="0" y="0"/>
            <a:ext cx="12192000" cy="141316"/>
          </a:xfrm>
          <a:prstGeom prst="rect">
            <a:avLst/>
          </a:prstGeom>
        </p:spPr>
      </p:pic>
    </p:spTree>
    <p:extLst>
      <p:ext uri="{BB962C8B-B14F-4D97-AF65-F5344CB8AC3E}">
        <p14:creationId xmlns:p14="http://schemas.microsoft.com/office/powerpoint/2010/main" val="122657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773238" y="4014788"/>
            <a:ext cx="86296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773021" y="1965855"/>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773021" y="4015920"/>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0"/>
          </p:nvPr>
        </p:nvSpPr>
        <p:spPr>
          <a:xfrm>
            <a:off x="798513" y="1008063"/>
            <a:ext cx="811212" cy="504825"/>
          </a:xfrm>
        </p:spPr>
        <p:txBody>
          <a:bodyPr/>
          <a:lstStyle>
            <a:lvl1pPr>
              <a:defRPr/>
            </a:lvl1pPr>
          </a:lstStyle>
          <a:p>
            <a:pPr>
              <a:defRPr/>
            </a:pPr>
            <a:fld id="{F07E3223-319B-8040-B4AA-0DF833A50494}" type="slidenum">
              <a:rPr lang="en-US"/>
              <a:pPr>
                <a:defRPr/>
              </a:pPr>
              <a:t>‹#›</a:t>
            </a:fld>
            <a:endParaRPr lang="en-US"/>
          </a:p>
        </p:txBody>
      </p:sp>
      <p:pic>
        <p:nvPicPr>
          <p:cNvPr id="11" name="Picture 4" descr="Image result for sprep logo">
            <a:extLst>
              <a:ext uri="{FF2B5EF4-FFF2-40B4-BE49-F238E27FC236}">
                <a16:creationId xmlns:a16="http://schemas.microsoft.com/office/drawing/2014/main" id="{CCAD09AF-AF66-0644-9B9E-28CADA37BD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5828426"/>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70606E3-3AE6-9744-8054-284E3423336B}"/>
              </a:ext>
            </a:extLst>
          </p:cNvPr>
          <p:cNvPicPr>
            <a:picLocks noChangeAspect="1"/>
          </p:cNvPicPr>
          <p:nvPr userDrawn="1"/>
        </p:nvPicPr>
        <p:blipFill>
          <a:blip r:embed="rId3"/>
          <a:stretch>
            <a:fillRect/>
          </a:stretch>
        </p:blipFill>
        <p:spPr>
          <a:xfrm>
            <a:off x="0" y="6716684"/>
            <a:ext cx="12192000" cy="141316"/>
          </a:xfrm>
          <a:prstGeom prst="rect">
            <a:avLst/>
          </a:prstGeom>
        </p:spPr>
      </p:pic>
    </p:spTree>
    <p:extLst>
      <p:ext uri="{BB962C8B-B14F-4D97-AF65-F5344CB8AC3E}">
        <p14:creationId xmlns:p14="http://schemas.microsoft.com/office/powerpoint/2010/main" val="137249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93813" y="2359025"/>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89826" y="1316618"/>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87940" y="2522607"/>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380" y="2529072"/>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320675" y="1311275"/>
            <a:ext cx="811213" cy="503238"/>
          </a:xfrm>
        </p:spPr>
        <p:txBody>
          <a:bodyPr/>
          <a:lstStyle>
            <a:lvl1pPr>
              <a:defRPr/>
            </a:lvl1pPr>
          </a:lstStyle>
          <a:p>
            <a:pPr>
              <a:defRPr/>
            </a:pPr>
            <a:fld id="{87058DFB-2A04-CB47-A316-831E97DFDE03}" type="slidenum">
              <a:rPr lang="en-US"/>
              <a:pPr>
                <a:defRPr/>
              </a:pPr>
              <a:t>‹#›</a:t>
            </a:fld>
            <a:endParaRPr lang="en-US"/>
          </a:p>
        </p:txBody>
      </p:sp>
      <p:pic>
        <p:nvPicPr>
          <p:cNvPr id="12" name="Picture 4" descr="Image result for sprep logo">
            <a:extLst>
              <a:ext uri="{FF2B5EF4-FFF2-40B4-BE49-F238E27FC236}">
                <a16:creationId xmlns:a16="http://schemas.microsoft.com/office/drawing/2014/main" id="{1BF30270-C58A-CC48-B624-E385E07D0C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5828426"/>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7F44A35-9F8E-6244-8AD3-31C4FCCFEC0C}"/>
              </a:ext>
            </a:extLst>
          </p:cNvPr>
          <p:cNvPicPr>
            <a:picLocks noChangeAspect="1"/>
          </p:cNvPicPr>
          <p:nvPr userDrawn="1"/>
        </p:nvPicPr>
        <p:blipFill>
          <a:blip r:embed="rId3"/>
          <a:stretch>
            <a:fillRect/>
          </a:stretch>
        </p:blipFill>
        <p:spPr>
          <a:xfrm>
            <a:off x="0" y="6716684"/>
            <a:ext cx="12192000" cy="141316"/>
          </a:xfrm>
          <a:prstGeom prst="rect">
            <a:avLst/>
          </a:prstGeom>
        </p:spPr>
      </p:pic>
    </p:spTree>
    <p:extLst>
      <p:ext uri="{BB962C8B-B14F-4D97-AF65-F5344CB8AC3E}">
        <p14:creationId xmlns:p14="http://schemas.microsoft.com/office/powerpoint/2010/main" val="144884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311275" y="2551113"/>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304578" y="1508839"/>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4578" y="2724225"/>
            <a:ext cx="4645152" cy="801943"/>
          </a:xfrm>
        </p:spPr>
        <p:txBody>
          <a:bodyPr anchor="b">
            <a:normAutofit/>
          </a:bodyPr>
          <a:lstStyle>
            <a:lvl1pPr marL="0" indent="0">
              <a:lnSpc>
                <a:spcPct val="100000"/>
              </a:lnSpc>
              <a:buNone/>
              <a:defRPr sz="22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304578" y="3528945"/>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749" y="2727679"/>
            <a:ext cx="4645152" cy="802237"/>
          </a:xfrm>
        </p:spPr>
        <p:txBody>
          <a:bodyPr anchor="b">
            <a:normAutofit/>
          </a:bodyPr>
          <a:lstStyle>
            <a:lvl1pPr marL="0" indent="0">
              <a:lnSpc>
                <a:spcPct val="100000"/>
              </a:lnSpc>
              <a:buNone/>
              <a:defRPr sz="2200" b="0"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69749" y="3526167"/>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0"/>
          </p:nvPr>
        </p:nvSpPr>
        <p:spPr>
          <a:xfrm>
            <a:off x="338138" y="1008063"/>
            <a:ext cx="809625" cy="504825"/>
          </a:xfrm>
        </p:spPr>
        <p:txBody>
          <a:bodyPr/>
          <a:lstStyle>
            <a:lvl1pPr>
              <a:defRPr/>
            </a:lvl1pPr>
          </a:lstStyle>
          <a:p>
            <a:pPr>
              <a:defRPr/>
            </a:pPr>
            <a:fld id="{5A27D89F-532B-6347-A2FB-BAE34AC01C79}" type="slidenum">
              <a:rPr lang="en-US"/>
              <a:pPr>
                <a:defRPr/>
              </a:pPr>
              <a:t>‹#›</a:t>
            </a:fld>
            <a:endParaRPr lang="en-US"/>
          </a:p>
        </p:txBody>
      </p:sp>
      <p:pic>
        <p:nvPicPr>
          <p:cNvPr id="14" name="Picture 4" descr="Image result for sprep logo">
            <a:extLst>
              <a:ext uri="{FF2B5EF4-FFF2-40B4-BE49-F238E27FC236}">
                <a16:creationId xmlns:a16="http://schemas.microsoft.com/office/drawing/2014/main" id="{8F80C8B9-1D18-5141-A907-B598FFE68A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5828426"/>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4D2909A-2C71-4345-BB47-545D3E2E3F4C}"/>
              </a:ext>
            </a:extLst>
          </p:cNvPr>
          <p:cNvPicPr>
            <a:picLocks noChangeAspect="1"/>
          </p:cNvPicPr>
          <p:nvPr userDrawn="1"/>
        </p:nvPicPr>
        <p:blipFill>
          <a:blip r:embed="rId3"/>
          <a:stretch>
            <a:fillRect/>
          </a:stretch>
        </p:blipFill>
        <p:spPr>
          <a:xfrm>
            <a:off x="0" y="6716684"/>
            <a:ext cx="12192000" cy="141316"/>
          </a:xfrm>
          <a:prstGeom prst="rect">
            <a:avLst/>
          </a:prstGeom>
        </p:spPr>
      </p:pic>
    </p:spTree>
    <p:extLst>
      <p:ext uri="{BB962C8B-B14F-4D97-AF65-F5344CB8AC3E}">
        <p14:creationId xmlns:p14="http://schemas.microsoft.com/office/powerpoint/2010/main" val="34089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92225" y="2560638"/>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92188" y="1528217"/>
            <a:ext cx="9603275" cy="1049235"/>
          </a:xfrm>
        </p:spPr>
        <p:txBody>
          <a:bodyPr/>
          <a:lstStyle/>
          <a:p>
            <a:r>
              <a:rPr lang="en-US"/>
              <a:t>Click to edit Master title style</a:t>
            </a:r>
            <a:endParaRPr lang="en-US" dirty="0"/>
          </a:p>
        </p:txBody>
      </p:sp>
      <p:sp>
        <p:nvSpPr>
          <p:cNvPr id="5" name="Slide Number Placeholder 4"/>
          <p:cNvSpPr>
            <a:spLocks noGrp="1"/>
          </p:cNvSpPr>
          <p:nvPr>
            <p:ph type="sldNum" sz="quarter" idx="10"/>
          </p:nvPr>
        </p:nvSpPr>
        <p:spPr>
          <a:xfrm>
            <a:off x="319088" y="1017588"/>
            <a:ext cx="809625" cy="503237"/>
          </a:xfrm>
        </p:spPr>
        <p:txBody>
          <a:bodyPr/>
          <a:lstStyle>
            <a:lvl1pPr>
              <a:defRPr/>
            </a:lvl1pPr>
          </a:lstStyle>
          <a:p>
            <a:pPr>
              <a:defRPr/>
            </a:pPr>
            <a:fld id="{67A374DC-830D-474D-B9DA-5C4A432A87AC}" type="slidenum">
              <a:rPr lang="en-US"/>
              <a:pPr>
                <a:defRPr/>
              </a:pPr>
              <a:t>‹#›</a:t>
            </a:fld>
            <a:endParaRPr lang="en-US"/>
          </a:p>
        </p:txBody>
      </p:sp>
      <p:pic>
        <p:nvPicPr>
          <p:cNvPr id="6" name="Picture 4" descr="Image result for sprep logo">
            <a:extLst>
              <a:ext uri="{FF2B5EF4-FFF2-40B4-BE49-F238E27FC236}">
                <a16:creationId xmlns:a16="http://schemas.microsoft.com/office/drawing/2014/main" id="{2212D36E-6CA0-3348-8184-975A1444DF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5828426"/>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F624C83-37B4-F04D-89AF-DA5161B26234}"/>
              </a:ext>
            </a:extLst>
          </p:cNvPr>
          <p:cNvPicPr>
            <a:picLocks noChangeAspect="1"/>
          </p:cNvPicPr>
          <p:nvPr userDrawn="1"/>
        </p:nvPicPr>
        <p:blipFill>
          <a:blip r:embed="rId3"/>
          <a:stretch>
            <a:fillRect/>
          </a:stretch>
        </p:blipFill>
        <p:spPr>
          <a:xfrm>
            <a:off x="0" y="6716684"/>
            <a:ext cx="12192000" cy="141316"/>
          </a:xfrm>
          <a:prstGeom prst="rect">
            <a:avLst/>
          </a:prstGeom>
        </p:spPr>
      </p:pic>
    </p:spTree>
    <p:extLst>
      <p:ext uri="{BB962C8B-B14F-4D97-AF65-F5344CB8AC3E}">
        <p14:creationId xmlns:p14="http://schemas.microsoft.com/office/powerpoint/2010/main" val="201225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96988" y="3917950"/>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93669" y="1512038"/>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892712" y="1512039"/>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669" y="3918556"/>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0"/>
          </p:nvPr>
        </p:nvSpPr>
        <p:spPr>
          <a:xfrm>
            <a:off x="328613" y="1000125"/>
            <a:ext cx="811212" cy="503238"/>
          </a:xfrm>
        </p:spPr>
        <p:txBody>
          <a:bodyPr/>
          <a:lstStyle>
            <a:lvl1pPr>
              <a:defRPr/>
            </a:lvl1pPr>
          </a:lstStyle>
          <a:p>
            <a:pPr>
              <a:defRPr/>
            </a:pPr>
            <a:fld id="{08E6C303-F46B-3543-8BF2-F991068859E7}" type="slidenum">
              <a:rPr lang="en-US"/>
              <a:pPr>
                <a:defRPr/>
              </a:pPr>
              <a:t>‹#›</a:t>
            </a:fld>
            <a:endParaRPr lang="en-US"/>
          </a:p>
        </p:txBody>
      </p:sp>
      <p:pic>
        <p:nvPicPr>
          <p:cNvPr id="8" name="Picture 4" descr="Image result for sprep logo">
            <a:extLst>
              <a:ext uri="{FF2B5EF4-FFF2-40B4-BE49-F238E27FC236}">
                <a16:creationId xmlns:a16="http://schemas.microsoft.com/office/drawing/2014/main" id="{5B67D4EE-D1A6-5B4E-A041-38727C65B3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7195" y="5828426"/>
            <a:ext cx="1934071" cy="797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5F9420D-292B-E546-97D2-D2112561ADDF}"/>
              </a:ext>
            </a:extLst>
          </p:cNvPr>
          <p:cNvPicPr>
            <a:picLocks noChangeAspect="1"/>
          </p:cNvPicPr>
          <p:nvPr userDrawn="1"/>
        </p:nvPicPr>
        <p:blipFill>
          <a:blip r:embed="rId3"/>
          <a:stretch>
            <a:fillRect/>
          </a:stretch>
        </p:blipFill>
        <p:spPr>
          <a:xfrm>
            <a:off x="0" y="6716684"/>
            <a:ext cx="12192000" cy="141316"/>
          </a:xfrm>
          <a:prstGeom prst="rect">
            <a:avLst/>
          </a:prstGeom>
        </p:spPr>
      </p:pic>
    </p:spTree>
    <p:extLst>
      <p:ext uri="{BB962C8B-B14F-4D97-AF65-F5344CB8AC3E}">
        <p14:creationId xmlns:p14="http://schemas.microsoft.com/office/powerpoint/2010/main" val="126261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1757363" y="3370263"/>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761599" y="1356380"/>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6532" y="1371346"/>
            <a:ext cx="3425600" cy="4629734"/>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60722" y="3372859"/>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0"/>
          </p:nvPr>
        </p:nvSpPr>
        <p:spPr>
          <a:xfrm>
            <a:off x="1757363" y="5681663"/>
            <a:ext cx="5527675" cy="319087"/>
          </a:xfrm>
        </p:spPr>
        <p:txBody>
          <a:bodyPr/>
          <a:lstStyle>
            <a:lvl1pPr algn="l">
              <a:defRPr smtClean="0"/>
            </a:lvl1pPr>
          </a:lstStyle>
          <a:p>
            <a:pPr>
              <a:defRPr/>
            </a:pPr>
            <a:fld id="{8252F9F6-6827-574A-8B6A-BCD2A5D02258}" type="datetimeFigureOut">
              <a:rPr lang="en-US"/>
              <a:pPr>
                <a:defRPr/>
              </a:pPr>
              <a:t>9/11/2024</a:t>
            </a:fld>
            <a:endParaRPr lang="en-US"/>
          </a:p>
        </p:txBody>
      </p:sp>
      <p:sp>
        <p:nvSpPr>
          <p:cNvPr id="8" name="Slide Number Placeholder 6"/>
          <p:cNvSpPr>
            <a:spLocks noGrp="1"/>
          </p:cNvSpPr>
          <p:nvPr>
            <p:ph type="sldNum" sz="quarter" idx="11"/>
          </p:nvPr>
        </p:nvSpPr>
        <p:spPr>
          <a:xfrm>
            <a:off x="790575" y="1009650"/>
            <a:ext cx="811213" cy="503238"/>
          </a:xfrm>
        </p:spPr>
        <p:txBody>
          <a:bodyPr/>
          <a:lstStyle>
            <a:lvl1pPr>
              <a:defRPr/>
            </a:lvl1pPr>
          </a:lstStyle>
          <a:p>
            <a:pPr>
              <a:defRPr/>
            </a:pPr>
            <a:fld id="{71E8CDFD-3EBD-4543-A0D3-D456903F38BB}" type="slidenum">
              <a:rPr lang="en-US"/>
              <a:pPr>
                <a:defRPr/>
              </a:pPr>
              <a:t>‹#›</a:t>
            </a:fld>
            <a:endParaRPr lang="en-US"/>
          </a:p>
        </p:txBody>
      </p:sp>
      <p:pic>
        <p:nvPicPr>
          <p:cNvPr id="9" name="Picture 4" descr="Image result for sprep logo">
            <a:extLst>
              <a:ext uri="{FF2B5EF4-FFF2-40B4-BE49-F238E27FC236}">
                <a16:creationId xmlns:a16="http://schemas.microsoft.com/office/drawing/2014/main" id="{C9507AF7-150D-0246-8166-7C00EB9894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9840" y="6093478"/>
            <a:ext cx="1291426" cy="5326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D615C3D-A9A8-1840-B071-A3F69FDE3798}"/>
              </a:ext>
            </a:extLst>
          </p:cNvPr>
          <p:cNvPicPr>
            <a:picLocks noChangeAspect="1"/>
          </p:cNvPicPr>
          <p:nvPr userDrawn="1"/>
        </p:nvPicPr>
        <p:blipFill>
          <a:blip r:embed="rId3"/>
          <a:stretch>
            <a:fillRect/>
          </a:stretch>
        </p:blipFill>
        <p:spPr>
          <a:xfrm>
            <a:off x="0" y="6716684"/>
            <a:ext cx="12192000" cy="141316"/>
          </a:xfrm>
          <a:prstGeom prst="rect">
            <a:avLst/>
          </a:prstGeom>
        </p:spPr>
      </p:pic>
    </p:spTree>
    <p:extLst>
      <p:ext uri="{BB962C8B-B14F-4D97-AF65-F5344CB8AC3E}">
        <p14:creationId xmlns:p14="http://schemas.microsoft.com/office/powerpoint/2010/main" val="153477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0975" y="1554163"/>
            <a:ext cx="9604375" cy="1047750"/>
          </a:xfrm>
          <a:prstGeom prst="rect">
            <a:avLst/>
          </a:prstGeom>
        </p:spPr>
        <p:txBody>
          <a:bodyPr vert="horz" lIns="91440" tIns="45720" rIns="91440" bIns="45720" rtlCol="0" anchor="t">
            <a:normAutofit/>
          </a:bodyPr>
          <a:lstStyle/>
          <a:p>
            <a:r>
              <a:rPr lang="en-US" dirty="0"/>
              <a:t>Click to edit Master title style</a:t>
            </a:r>
          </a:p>
        </p:txBody>
      </p:sp>
      <p:sp>
        <p:nvSpPr>
          <p:cNvPr id="1027" name="Text Placeholder 2"/>
          <p:cNvSpPr>
            <a:spLocks noGrp="1"/>
          </p:cNvSpPr>
          <p:nvPr>
            <p:ph type="body" idx="1"/>
          </p:nvPr>
        </p:nvSpPr>
        <p:spPr bwMode="auto">
          <a:xfrm>
            <a:off x="1450975" y="2763838"/>
            <a:ext cx="96043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tint val="75000"/>
                  </a:schemeClr>
                </a:solidFill>
                <a:latin typeface="+mn-lt"/>
              </a:defRPr>
            </a:lvl1pPr>
          </a:lstStyle>
          <a:p>
            <a:pPr>
              <a:defRPr/>
            </a:pPr>
            <a:fld id="{8D5F0A44-B135-5B42-9FB1-725CFCA6855F}" type="datetimeFigureOut">
              <a:rPr lang="en-US"/>
              <a:pPr>
                <a:defRPr/>
              </a:pPr>
              <a:t>9/11/2024</a:t>
            </a:fld>
            <a:endParaRPr lang="en-US"/>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eaLnBrk="1" fontAlgn="auto" hangingPunct="1">
              <a:spcBef>
                <a:spcPts val="0"/>
              </a:spcBef>
              <a:spcAft>
                <a:spcPts val="0"/>
              </a:spcAft>
              <a:defRPr sz="2800" smtClean="0">
                <a:solidFill>
                  <a:schemeClr val="accent1"/>
                </a:solidFill>
                <a:latin typeface="+mn-lt"/>
              </a:defRPr>
            </a:lvl1pPr>
          </a:lstStyle>
          <a:p>
            <a:pPr>
              <a:defRPr/>
            </a:pPr>
            <a:fld id="{2B84E5BC-4661-D947-ABB7-6C70FDC307F9}" type="slidenum">
              <a:rPr lang="en-US"/>
              <a:pPr>
                <a:defRPr/>
              </a:pPr>
              <a:t>‹#›</a:t>
            </a:fld>
            <a:endParaRPr lang="en-US" dirty="0"/>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32"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9" r:id="rId2"/>
    <p:sldLayoutId id="2147483684" r:id="rId3"/>
    <p:sldLayoutId id="2147483685" r:id="rId4"/>
    <p:sldLayoutId id="2147483686" r:id="rId5"/>
    <p:sldLayoutId id="2147483687" r:id="rId6"/>
    <p:sldLayoutId id="2147483688" r:id="rId7"/>
    <p:sldLayoutId id="2147483690" r:id="rId8"/>
    <p:sldLayoutId id="2147483691" r:id="rId9"/>
    <p:sldLayoutId id="2147483692" r:id="rId10"/>
    <p:sldLayoutId id="2147483693" r:id="rId11"/>
  </p:sldLayoutIdLst>
  <p:txStyles>
    <p:title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charset="0"/>
        </a:defRPr>
      </a:lvl2pPr>
      <a:lvl3pPr algn="l" rtl="0" eaLnBrk="1" fontAlgn="base" hangingPunct="1">
        <a:lnSpc>
          <a:spcPct val="90000"/>
        </a:lnSpc>
        <a:spcBef>
          <a:spcPct val="0"/>
        </a:spcBef>
        <a:spcAft>
          <a:spcPct val="0"/>
        </a:spcAft>
        <a:defRPr sz="3200">
          <a:solidFill>
            <a:schemeClr val="tx1"/>
          </a:solidFill>
          <a:latin typeface="Gill Sans MT" charset="0"/>
        </a:defRPr>
      </a:lvl3pPr>
      <a:lvl4pPr algn="l" rtl="0" eaLnBrk="1" fontAlgn="base" hangingPunct="1">
        <a:lnSpc>
          <a:spcPct val="90000"/>
        </a:lnSpc>
        <a:spcBef>
          <a:spcPct val="0"/>
        </a:spcBef>
        <a:spcAft>
          <a:spcPct val="0"/>
        </a:spcAft>
        <a:defRPr sz="3200">
          <a:solidFill>
            <a:schemeClr val="tx1"/>
          </a:solidFill>
          <a:latin typeface="Gill Sans MT" charset="0"/>
        </a:defRPr>
      </a:lvl4pPr>
      <a:lvl5pPr algn="l" rtl="0" eaLnBrk="1" fontAlgn="base" hangingPunct="1">
        <a:lnSpc>
          <a:spcPct val="90000"/>
        </a:lnSpc>
        <a:spcBef>
          <a:spcPct val="0"/>
        </a:spcBef>
        <a:spcAft>
          <a:spcPct val="0"/>
        </a:spcAft>
        <a:defRPr sz="3200">
          <a:solidFill>
            <a:schemeClr val="tx1"/>
          </a:solidFill>
          <a:latin typeface="Gill Sans MT"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00000"/>
        <a:buFont typeface="Arial" charset="0"/>
        <a:buChar char="•"/>
        <a:defRPr kern="1200">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006" y="4965700"/>
            <a:ext cx="8637588" cy="977900"/>
          </a:xfrm>
        </p:spPr>
        <p:txBody>
          <a:bodyPr rtlCol="0">
            <a:noAutofit/>
          </a:bodyPr>
          <a:lstStyle/>
          <a:p>
            <a:pPr algn="ctr">
              <a:lnSpc>
                <a:spcPct val="100000"/>
              </a:lnSpc>
            </a:pPr>
            <a:r>
              <a:rPr lang="en-GB" sz="2400" b="1" dirty="0">
                <a:latin typeface="Calibri" panose="020F0502020204030204" pitchFamily="34" charset="0"/>
                <a:cs typeface="Calibri" panose="020F0502020204030204" pitchFamily="34" charset="0"/>
              </a:rPr>
              <a:t>BRAND</a:t>
            </a:r>
          </a:p>
        </p:txBody>
      </p:sp>
      <p:sp>
        <p:nvSpPr>
          <p:cNvPr id="7" name="Title 1">
            <a:extLst>
              <a:ext uri="{FF2B5EF4-FFF2-40B4-BE49-F238E27FC236}">
                <a16:creationId xmlns:a16="http://schemas.microsoft.com/office/drawing/2014/main" id="{ED64467E-E613-445E-8FCB-BC143F0A6FFC}"/>
              </a:ext>
            </a:extLst>
          </p:cNvPr>
          <p:cNvSpPr>
            <a:spLocks noGrp="1"/>
          </p:cNvSpPr>
          <p:nvPr>
            <p:ph type="ctrTitle"/>
          </p:nvPr>
        </p:nvSpPr>
        <p:spPr>
          <a:xfrm>
            <a:off x="1574800" y="1852613"/>
            <a:ext cx="9144000" cy="2387600"/>
          </a:xfrm>
        </p:spPr>
        <p:txBody>
          <a:bodyPr>
            <a:normAutofit/>
          </a:bodyPr>
          <a:lstStyle/>
          <a:p>
            <a:pPr algn="ctr"/>
            <a:r>
              <a:rPr lang="en-GB" sz="4000" b="1" cap="none" dirty="0">
                <a:latin typeface="Calibri Light" panose="020F0302020204030204" pitchFamily="34" charset="0"/>
                <a:cs typeface="Calibri Light" panose="020F0302020204030204" pitchFamily="34" charset="0"/>
              </a:rPr>
              <a:t>Weather Ready Pacific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0780" y="943613"/>
            <a:ext cx="6802533" cy="4351338"/>
          </a:xfrm>
        </p:spPr>
        <p:txBody>
          <a:bodyPr/>
          <a:lstStyle/>
          <a:p>
            <a:r>
              <a:rPr lang="en-US" sz="2400" b="1" dirty="0">
                <a:solidFill>
                  <a:schemeClr val="accent1">
                    <a:lumMod val="75000"/>
                  </a:schemeClr>
                </a:solidFill>
                <a:effectLst/>
                <a:latin typeface="Calibri" panose="020F0502020204030204" pitchFamily="34" charset="0"/>
                <a:ea typeface="Calibri" panose="020F0502020204030204" pitchFamily="34" charset="0"/>
              </a:rPr>
              <a:t>Circle wave exterior </a:t>
            </a:r>
            <a:r>
              <a:rPr lang="en-US" sz="2400" dirty="0">
                <a:effectLst/>
                <a:latin typeface="Calibri" panose="020F0502020204030204" pitchFamily="34" charset="0"/>
                <a:ea typeface="Calibri" panose="020F0502020204030204" pitchFamily="34" charset="0"/>
              </a:rPr>
              <a:t>– Symbolic of hazards we all of our Pacific islands face such as king tides, tsunami, sea level rise and so forth.  Reflecting it as a circ</a:t>
            </a:r>
            <a:r>
              <a:rPr lang="en-US" sz="2400" dirty="0">
                <a:latin typeface="Calibri" panose="020F0502020204030204" pitchFamily="34" charset="0"/>
                <a:ea typeface="Calibri" panose="020F0502020204030204" pitchFamily="34" charset="0"/>
              </a:rPr>
              <a:t>le encompassing the logo represents how our ocean surrounds our Pacific islands. This is a key feature of our logo as large ocean island states.</a:t>
            </a:r>
            <a:r>
              <a:rPr lang="en-US" sz="2400" dirty="0">
                <a:effectLst/>
                <a:latin typeface="Calibri" panose="020F0502020204030204" pitchFamily="34" charset="0"/>
                <a:ea typeface="Calibri" panose="020F0502020204030204" pitchFamily="34" charset="0"/>
              </a:rPr>
              <a:t> </a:t>
            </a:r>
          </a:p>
          <a:p>
            <a:r>
              <a:rPr lang="en-US" sz="2400" b="1" dirty="0" err="1">
                <a:solidFill>
                  <a:schemeClr val="accent1">
                    <a:lumMod val="75000"/>
                  </a:schemeClr>
                </a:solidFill>
                <a:effectLst/>
                <a:latin typeface="Calibri" panose="020F0502020204030204" pitchFamily="34" charset="0"/>
                <a:ea typeface="Calibri" panose="020F0502020204030204" pitchFamily="34" charset="0"/>
              </a:rPr>
              <a:t>Vaka</a:t>
            </a:r>
            <a:r>
              <a:rPr lang="en-US" sz="2400" dirty="0">
                <a:effectLst/>
                <a:latin typeface="Calibri" panose="020F0502020204030204" pitchFamily="34" charset="0"/>
                <a:ea typeface="Calibri" panose="020F0502020204030204" pitchFamily="34" charset="0"/>
              </a:rPr>
              <a:t> – Represents our Pacific people, our history, how our people are steering and leading our resilience on this journey through the Weather Ready Pacific, as our ancestors navigated their journey to new lands.  </a:t>
            </a:r>
            <a:endParaRPr lang="en-US" sz="2400" dirty="0">
              <a:latin typeface="Calibri" panose="020F0502020204030204" pitchFamily="34" charset="0"/>
              <a:ea typeface="Calibri" panose="020F0502020204030204" pitchFamily="34" charset="0"/>
            </a:endParaRPr>
          </a:p>
        </p:txBody>
      </p:sp>
      <p:sp>
        <p:nvSpPr>
          <p:cNvPr id="3" name="Text Placeholder 2"/>
          <p:cNvSpPr>
            <a:spLocks noGrp="1"/>
          </p:cNvSpPr>
          <p:nvPr>
            <p:ph type="body" sz="quarter" idx="12"/>
          </p:nvPr>
        </p:nvSpPr>
        <p:spPr>
          <a:xfrm>
            <a:off x="959874" y="231888"/>
            <a:ext cx="10272252" cy="598046"/>
          </a:xfrm>
        </p:spPr>
        <p:txBody>
          <a:bodyPr/>
          <a:lstStyle/>
          <a:p>
            <a:r>
              <a:rPr lang="en-US" b="1" dirty="0"/>
              <a:t>Option two explanation</a:t>
            </a:r>
            <a:endParaRPr lang="en-AU" b="1" dirty="0"/>
          </a:p>
        </p:txBody>
      </p:sp>
      <p:pic>
        <p:nvPicPr>
          <p:cNvPr id="6" name="Picture 5">
            <a:extLst>
              <a:ext uri="{FF2B5EF4-FFF2-40B4-BE49-F238E27FC236}">
                <a16:creationId xmlns:a16="http://schemas.microsoft.com/office/drawing/2014/main" id="{DC221C08-24B0-348F-E061-B667E97F1D35}"/>
              </a:ext>
            </a:extLst>
          </p:cNvPr>
          <p:cNvPicPr>
            <a:picLocks noChangeAspect="1"/>
          </p:cNvPicPr>
          <p:nvPr/>
        </p:nvPicPr>
        <p:blipFill>
          <a:blip r:embed="rId2"/>
          <a:stretch>
            <a:fillRect/>
          </a:stretch>
        </p:blipFill>
        <p:spPr>
          <a:xfrm>
            <a:off x="7956274" y="135715"/>
            <a:ext cx="3916017" cy="3362590"/>
          </a:xfrm>
          <a:prstGeom prst="rect">
            <a:avLst/>
          </a:prstGeom>
        </p:spPr>
      </p:pic>
      <p:pic>
        <p:nvPicPr>
          <p:cNvPr id="7" name="Picture 6">
            <a:extLst>
              <a:ext uri="{FF2B5EF4-FFF2-40B4-BE49-F238E27FC236}">
                <a16:creationId xmlns:a16="http://schemas.microsoft.com/office/drawing/2014/main" id="{70BDE9C2-CBC5-253F-79CA-4A924CA7A91B}"/>
              </a:ext>
            </a:extLst>
          </p:cNvPr>
          <p:cNvPicPr>
            <a:picLocks noChangeAspect="1"/>
          </p:cNvPicPr>
          <p:nvPr/>
        </p:nvPicPr>
        <p:blipFill>
          <a:blip r:embed="rId3"/>
          <a:stretch>
            <a:fillRect/>
          </a:stretch>
        </p:blipFill>
        <p:spPr>
          <a:xfrm>
            <a:off x="7885896" y="3185854"/>
            <a:ext cx="4241500" cy="3672146"/>
          </a:xfrm>
          <a:prstGeom prst="rect">
            <a:avLst/>
          </a:prstGeom>
        </p:spPr>
      </p:pic>
    </p:spTree>
    <p:extLst>
      <p:ext uri="{BB962C8B-B14F-4D97-AF65-F5344CB8AC3E}">
        <p14:creationId xmlns:p14="http://schemas.microsoft.com/office/powerpoint/2010/main" val="40334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0780" y="943613"/>
            <a:ext cx="6802533" cy="4351338"/>
          </a:xfrm>
        </p:spPr>
        <p:txBody>
          <a:bodyPr/>
          <a:lstStyle/>
          <a:p>
            <a:r>
              <a:rPr lang="en-US" sz="2400" b="1" dirty="0">
                <a:solidFill>
                  <a:schemeClr val="accent1">
                    <a:lumMod val="75000"/>
                  </a:schemeClr>
                </a:solidFill>
                <a:effectLst/>
                <a:latin typeface="Calibri" panose="020F0502020204030204" pitchFamily="34" charset="0"/>
                <a:ea typeface="Calibri" panose="020F0502020204030204" pitchFamily="34" charset="0"/>
              </a:rPr>
              <a:t>Frigate Bird </a:t>
            </a:r>
            <a:r>
              <a:rPr lang="en-US" sz="2400" dirty="0">
                <a:effectLst/>
                <a:latin typeface="Calibri" panose="020F0502020204030204" pitchFamily="34" charset="0"/>
                <a:ea typeface="Calibri" panose="020F0502020204030204" pitchFamily="34" charset="0"/>
              </a:rPr>
              <a:t>– Represents our Early warnings and our traditional knowledge, as the most common traditional indicator in the Pacific for Early warning.  Many of our Pacific Islanders as young children know the meaning of this bird.</a:t>
            </a:r>
            <a:endParaRPr lang="en-TO" sz="2400" dirty="0">
              <a:effectLst/>
              <a:latin typeface="Calibri" panose="020F0502020204030204" pitchFamily="34" charset="0"/>
              <a:ea typeface="Calibri" panose="020F0502020204030204" pitchFamily="34" charset="0"/>
            </a:endParaRPr>
          </a:p>
          <a:p>
            <a:r>
              <a:rPr lang="en-US" sz="2400" b="1" dirty="0" err="1">
                <a:solidFill>
                  <a:schemeClr val="accent1">
                    <a:lumMod val="75000"/>
                  </a:schemeClr>
                </a:solidFill>
                <a:latin typeface="Calibri" panose="020F0502020204030204" pitchFamily="34" charset="0"/>
                <a:ea typeface="Calibri" panose="020F0502020204030204" pitchFamily="34" charset="0"/>
              </a:rPr>
              <a:t>Passengars</a:t>
            </a:r>
            <a:r>
              <a:rPr lang="en-US" sz="2400" b="1" dirty="0">
                <a:solidFill>
                  <a:schemeClr val="accent1">
                    <a:lumMod val="75000"/>
                  </a:schemeClr>
                </a:solidFill>
                <a:latin typeface="Calibri" panose="020F0502020204030204" pitchFamily="34" charset="0"/>
                <a:ea typeface="Calibri" panose="020F0502020204030204" pitchFamily="34" charset="0"/>
              </a:rPr>
              <a:t> in the </a:t>
            </a:r>
            <a:r>
              <a:rPr lang="en-US" sz="2400" b="1" dirty="0" err="1">
                <a:solidFill>
                  <a:schemeClr val="accent1">
                    <a:lumMod val="75000"/>
                  </a:schemeClr>
                </a:solidFill>
                <a:latin typeface="Calibri" panose="020F0502020204030204" pitchFamily="34" charset="0"/>
                <a:ea typeface="Calibri" panose="020F0502020204030204" pitchFamily="34" charset="0"/>
              </a:rPr>
              <a:t>vaka</a:t>
            </a:r>
            <a:r>
              <a:rPr lang="en-US" sz="2400" b="1" dirty="0">
                <a:solidFill>
                  <a:schemeClr val="accent1">
                    <a:lumMod val="75000"/>
                  </a:schemeClr>
                </a:solidFill>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 Four people represent the community and the four Pillars of Early Warning for All.</a:t>
            </a:r>
          </a:p>
        </p:txBody>
      </p:sp>
      <p:sp>
        <p:nvSpPr>
          <p:cNvPr id="3" name="Text Placeholder 2"/>
          <p:cNvSpPr>
            <a:spLocks noGrp="1"/>
          </p:cNvSpPr>
          <p:nvPr>
            <p:ph type="body" sz="quarter" idx="12"/>
          </p:nvPr>
        </p:nvSpPr>
        <p:spPr>
          <a:xfrm>
            <a:off x="959874" y="231888"/>
            <a:ext cx="10272252" cy="598046"/>
          </a:xfrm>
        </p:spPr>
        <p:txBody>
          <a:bodyPr/>
          <a:lstStyle/>
          <a:p>
            <a:r>
              <a:rPr lang="en-US" b="1" dirty="0"/>
              <a:t>Option two explanation cont’d</a:t>
            </a:r>
            <a:endParaRPr lang="en-AU" b="1" dirty="0"/>
          </a:p>
        </p:txBody>
      </p:sp>
      <p:pic>
        <p:nvPicPr>
          <p:cNvPr id="6" name="Picture 5">
            <a:extLst>
              <a:ext uri="{FF2B5EF4-FFF2-40B4-BE49-F238E27FC236}">
                <a16:creationId xmlns:a16="http://schemas.microsoft.com/office/drawing/2014/main" id="{DC221C08-24B0-348F-E061-B667E97F1D35}"/>
              </a:ext>
            </a:extLst>
          </p:cNvPr>
          <p:cNvPicPr>
            <a:picLocks noChangeAspect="1"/>
          </p:cNvPicPr>
          <p:nvPr/>
        </p:nvPicPr>
        <p:blipFill>
          <a:blip r:embed="rId2"/>
          <a:stretch>
            <a:fillRect/>
          </a:stretch>
        </p:blipFill>
        <p:spPr>
          <a:xfrm>
            <a:off x="7956274" y="135715"/>
            <a:ext cx="3916017" cy="3362590"/>
          </a:xfrm>
          <a:prstGeom prst="rect">
            <a:avLst/>
          </a:prstGeom>
        </p:spPr>
      </p:pic>
      <p:pic>
        <p:nvPicPr>
          <p:cNvPr id="7" name="Picture 6">
            <a:extLst>
              <a:ext uri="{FF2B5EF4-FFF2-40B4-BE49-F238E27FC236}">
                <a16:creationId xmlns:a16="http://schemas.microsoft.com/office/drawing/2014/main" id="{70BDE9C2-CBC5-253F-79CA-4A924CA7A91B}"/>
              </a:ext>
            </a:extLst>
          </p:cNvPr>
          <p:cNvPicPr>
            <a:picLocks noChangeAspect="1"/>
          </p:cNvPicPr>
          <p:nvPr/>
        </p:nvPicPr>
        <p:blipFill>
          <a:blip r:embed="rId3"/>
          <a:stretch>
            <a:fillRect/>
          </a:stretch>
        </p:blipFill>
        <p:spPr>
          <a:xfrm>
            <a:off x="7885896" y="3185854"/>
            <a:ext cx="4241500" cy="3672146"/>
          </a:xfrm>
          <a:prstGeom prst="rect">
            <a:avLst/>
          </a:prstGeom>
        </p:spPr>
      </p:pic>
    </p:spTree>
    <p:extLst>
      <p:ext uri="{BB962C8B-B14F-4D97-AF65-F5344CB8AC3E}">
        <p14:creationId xmlns:p14="http://schemas.microsoft.com/office/powerpoint/2010/main" val="95498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71084" y="311401"/>
            <a:ext cx="10272252" cy="598046"/>
          </a:xfrm>
        </p:spPr>
        <p:txBody>
          <a:bodyPr/>
          <a:lstStyle/>
          <a:p>
            <a:r>
              <a:rPr lang="en-US" b="1" dirty="0"/>
              <a:t>Logo line up examples</a:t>
            </a:r>
            <a:endParaRPr lang="en-AU" b="1" dirty="0"/>
          </a:p>
        </p:txBody>
      </p:sp>
      <p:pic>
        <p:nvPicPr>
          <p:cNvPr id="8" name="Picture 7">
            <a:extLst>
              <a:ext uri="{FF2B5EF4-FFF2-40B4-BE49-F238E27FC236}">
                <a16:creationId xmlns:a16="http://schemas.microsoft.com/office/drawing/2014/main" id="{CB19D86A-4EB4-F912-5D62-89CD3B7FE029}"/>
              </a:ext>
            </a:extLst>
          </p:cNvPr>
          <p:cNvPicPr>
            <a:picLocks noChangeAspect="1"/>
          </p:cNvPicPr>
          <p:nvPr/>
        </p:nvPicPr>
        <p:blipFill>
          <a:blip r:embed="rId2"/>
          <a:stretch>
            <a:fillRect/>
          </a:stretch>
        </p:blipFill>
        <p:spPr>
          <a:xfrm>
            <a:off x="4467639" y="1521168"/>
            <a:ext cx="3552444" cy="1390551"/>
          </a:xfrm>
          <a:prstGeom prst="rect">
            <a:avLst/>
          </a:prstGeom>
        </p:spPr>
      </p:pic>
      <p:pic>
        <p:nvPicPr>
          <p:cNvPr id="10" name="Picture 9">
            <a:extLst>
              <a:ext uri="{FF2B5EF4-FFF2-40B4-BE49-F238E27FC236}">
                <a16:creationId xmlns:a16="http://schemas.microsoft.com/office/drawing/2014/main" id="{04C053B9-E31B-9563-B887-52BCEDC6D908}"/>
              </a:ext>
            </a:extLst>
          </p:cNvPr>
          <p:cNvPicPr>
            <a:picLocks noChangeAspect="1"/>
          </p:cNvPicPr>
          <p:nvPr/>
        </p:nvPicPr>
        <p:blipFill>
          <a:blip r:embed="rId3"/>
          <a:stretch>
            <a:fillRect/>
          </a:stretch>
        </p:blipFill>
        <p:spPr>
          <a:xfrm>
            <a:off x="8177103" y="1113219"/>
            <a:ext cx="3919840" cy="2206451"/>
          </a:xfrm>
          <a:prstGeom prst="rect">
            <a:avLst/>
          </a:prstGeom>
        </p:spPr>
      </p:pic>
      <p:pic>
        <p:nvPicPr>
          <p:cNvPr id="11" name="Picture 10">
            <a:extLst>
              <a:ext uri="{FF2B5EF4-FFF2-40B4-BE49-F238E27FC236}">
                <a16:creationId xmlns:a16="http://schemas.microsoft.com/office/drawing/2014/main" id="{2EB0B62A-211A-EBFC-8D2E-85023D65677D}"/>
              </a:ext>
            </a:extLst>
          </p:cNvPr>
          <p:cNvPicPr>
            <a:picLocks noChangeAspect="1"/>
          </p:cNvPicPr>
          <p:nvPr/>
        </p:nvPicPr>
        <p:blipFill>
          <a:blip r:embed="rId4"/>
          <a:stretch>
            <a:fillRect/>
          </a:stretch>
        </p:blipFill>
        <p:spPr>
          <a:xfrm>
            <a:off x="452229" y="1344896"/>
            <a:ext cx="3970683" cy="1647212"/>
          </a:xfrm>
          <a:prstGeom prst="rect">
            <a:avLst/>
          </a:prstGeom>
        </p:spPr>
      </p:pic>
      <p:pic>
        <p:nvPicPr>
          <p:cNvPr id="12" name="Picture 11">
            <a:extLst>
              <a:ext uri="{FF2B5EF4-FFF2-40B4-BE49-F238E27FC236}">
                <a16:creationId xmlns:a16="http://schemas.microsoft.com/office/drawing/2014/main" id="{016AF78B-D80D-60FC-7477-7D5923FF9239}"/>
              </a:ext>
            </a:extLst>
          </p:cNvPr>
          <p:cNvPicPr>
            <a:picLocks noChangeAspect="1"/>
          </p:cNvPicPr>
          <p:nvPr/>
        </p:nvPicPr>
        <p:blipFill>
          <a:blip r:embed="rId2"/>
          <a:stretch>
            <a:fillRect/>
          </a:stretch>
        </p:blipFill>
        <p:spPr>
          <a:xfrm>
            <a:off x="3647660" y="3727619"/>
            <a:ext cx="3552444" cy="1390551"/>
          </a:xfrm>
          <a:prstGeom prst="rect">
            <a:avLst/>
          </a:prstGeom>
        </p:spPr>
      </p:pic>
      <p:pic>
        <p:nvPicPr>
          <p:cNvPr id="13" name="Picture 12">
            <a:extLst>
              <a:ext uri="{FF2B5EF4-FFF2-40B4-BE49-F238E27FC236}">
                <a16:creationId xmlns:a16="http://schemas.microsoft.com/office/drawing/2014/main" id="{138F384A-E7DD-F3F2-B593-FF13D44D9A6D}"/>
              </a:ext>
            </a:extLst>
          </p:cNvPr>
          <p:cNvPicPr>
            <a:picLocks noChangeAspect="1"/>
          </p:cNvPicPr>
          <p:nvPr/>
        </p:nvPicPr>
        <p:blipFill>
          <a:blip r:embed="rId3"/>
          <a:stretch>
            <a:fillRect/>
          </a:stretch>
        </p:blipFill>
        <p:spPr>
          <a:xfrm>
            <a:off x="7272642" y="3367144"/>
            <a:ext cx="3919840" cy="2206451"/>
          </a:xfrm>
          <a:prstGeom prst="rect">
            <a:avLst/>
          </a:prstGeom>
        </p:spPr>
      </p:pic>
      <p:pic>
        <p:nvPicPr>
          <p:cNvPr id="15" name="Picture 14">
            <a:extLst>
              <a:ext uri="{FF2B5EF4-FFF2-40B4-BE49-F238E27FC236}">
                <a16:creationId xmlns:a16="http://schemas.microsoft.com/office/drawing/2014/main" id="{050879AF-EF39-0834-C248-08170F59FD9E}"/>
              </a:ext>
            </a:extLst>
          </p:cNvPr>
          <p:cNvPicPr>
            <a:picLocks noChangeAspect="1"/>
          </p:cNvPicPr>
          <p:nvPr/>
        </p:nvPicPr>
        <p:blipFill>
          <a:blip r:embed="rId5"/>
          <a:stretch>
            <a:fillRect/>
          </a:stretch>
        </p:blipFill>
        <p:spPr>
          <a:xfrm>
            <a:off x="1336812" y="3575377"/>
            <a:ext cx="2009091" cy="1739403"/>
          </a:xfrm>
          <a:prstGeom prst="rect">
            <a:avLst/>
          </a:prstGeom>
        </p:spPr>
      </p:pic>
    </p:spTree>
    <p:extLst>
      <p:ext uri="{BB962C8B-B14F-4D97-AF65-F5344CB8AC3E}">
        <p14:creationId xmlns:p14="http://schemas.microsoft.com/office/powerpoint/2010/main" val="11028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On your ballot please write the name of the  option you would prefer.</a:t>
            </a:r>
          </a:p>
          <a:p>
            <a:pPr marL="0" indent="0">
              <a:buNone/>
            </a:pPr>
            <a:endParaRPr lang="en-US" dirty="0"/>
          </a:p>
          <a:p>
            <a:pPr marL="0" indent="0">
              <a:buNone/>
            </a:pPr>
            <a:r>
              <a:rPr lang="en-US" b="1" dirty="0"/>
              <a:t>Option 1                                                                        Option 2</a:t>
            </a:r>
          </a:p>
          <a:p>
            <a:endParaRPr lang="en-AU" dirty="0"/>
          </a:p>
        </p:txBody>
      </p:sp>
      <p:sp>
        <p:nvSpPr>
          <p:cNvPr id="3" name="Text Placeholder 2"/>
          <p:cNvSpPr>
            <a:spLocks noGrp="1"/>
          </p:cNvSpPr>
          <p:nvPr>
            <p:ph type="body" sz="quarter" idx="12"/>
          </p:nvPr>
        </p:nvSpPr>
        <p:spPr/>
        <p:txBody>
          <a:bodyPr/>
          <a:lstStyle/>
          <a:p>
            <a:r>
              <a:rPr lang="en-US" b="1" dirty="0"/>
              <a:t>How to vote</a:t>
            </a:r>
            <a:endParaRPr lang="en-AU" b="1" dirty="0"/>
          </a:p>
        </p:txBody>
      </p:sp>
      <p:pic>
        <p:nvPicPr>
          <p:cNvPr id="6" name="Picture 5">
            <a:extLst>
              <a:ext uri="{FF2B5EF4-FFF2-40B4-BE49-F238E27FC236}">
                <a16:creationId xmlns:a16="http://schemas.microsoft.com/office/drawing/2014/main" id="{ECCA5F47-2D6C-812F-4AA0-772C148BEBD3}"/>
              </a:ext>
            </a:extLst>
          </p:cNvPr>
          <p:cNvPicPr>
            <a:picLocks noChangeAspect="1"/>
          </p:cNvPicPr>
          <p:nvPr/>
        </p:nvPicPr>
        <p:blipFill>
          <a:blip r:embed="rId2"/>
          <a:stretch>
            <a:fillRect/>
          </a:stretch>
        </p:blipFill>
        <p:spPr>
          <a:xfrm>
            <a:off x="320686" y="2523908"/>
            <a:ext cx="4156892" cy="1812145"/>
          </a:xfrm>
          <a:prstGeom prst="rect">
            <a:avLst/>
          </a:prstGeom>
        </p:spPr>
      </p:pic>
      <p:pic>
        <p:nvPicPr>
          <p:cNvPr id="7" name="Picture 6">
            <a:extLst>
              <a:ext uri="{FF2B5EF4-FFF2-40B4-BE49-F238E27FC236}">
                <a16:creationId xmlns:a16="http://schemas.microsoft.com/office/drawing/2014/main" id="{7DF26EC9-0979-6EA4-2DAD-247BA6208649}"/>
              </a:ext>
            </a:extLst>
          </p:cNvPr>
          <p:cNvPicPr>
            <a:picLocks noChangeAspect="1"/>
          </p:cNvPicPr>
          <p:nvPr/>
        </p:nvPicPr>
        <p:blipFill>
          <a:blip r:embed="rId3"/>
          <a:stretch>
            <a:fillRect/>
          </a:stretch>
        </p:blipFill>
        <p:spPr>
          <a:xfrm>
            <a:off x="1069258" y="4199283"/>
            <a:ext cx="4928476" cy="2044547"/>
          </a:xfrm>
          <a:prstGeom prst="rect">
            <a:avLst/>
          </a:prstGeom>
        </p:spPr>
      </p:pic>
      <p:pic>
        <p:nvPicPr>
          <p:cNvPr id="8" name="Picture 7">
            <a:extLst>
              <a:ext uri="{FF2B5EF4-FFF2-40B4-BE49-F238E27FC236}">
                <a16:creationId xmlns:a16="http://schemas.microsoft.com/office/drawing/2014/main" id="{138FB63C-AAEB-05F8-98DB-EB704467E7EE}"/>
              </a:ext>
            </a:extLst>
          </p:cNvPr>
          <p:cNvPicPr>
            <a:picLocks noChangeAspect="1"/>
          </p:cNvPicPr>
          <p:nvPr/>
        </p:nvPicPr>
        <p:blipFill>
          <a:blip r:embed="rId4"/>
          <a:stretch>
            <a:fillRect/>
          </a:stretch>
        </p:blipFill>
        <p:spPr>
          <a:xfrm>
            <a:off x="8818775" y="2122004"/>
            <a:ext cx="2675141" cy="2297079"/>
          </a:xfrm>
          <a:prstGeom prst="rect">
            <a:avLst/>
          </a:prstGeom>
        </p:spPr>
      </p:pic>
      <p:pic>
        <p:nvPicPr>
          <p:cNvPr id="9" name="Picture 8">
            <a:extLst>
              <a:ext uri="{FF2B5EF4-FFF2-40B4-BE49-F238E27FC236}">
                <a16:creationId xmlns:a16="http://schemas.microsoft.com/office/drawing/2014/main" id="{2EB37827-F9A6-42A9-6486-D539C5EC36BC}"/>
              </a:ext>
            </a:extLst>
          </p:cNvPr>
          <p:cNvPicPr>
            <a:picLocks noChangeAspect="1"/>
          </p:cNvPicPr>
          <p:nvPr/>
        </p:nvPicPr>
        <p:blipFill>
          <a:blip r:embed="rId5"/>
          <a:stretch>
            <a:fillRect/>
          </a:stretch>
        </p:blipFill>
        <p:spPr>
          <a:xfrm>
            <a:off x="6629401" y="3913814"/>
            <a:ext cx="2751548" cy="2382196"/>
          </a:xfrm>
          <a:prstGeom prst="rect">
            <a:avLst/>
          </a:prstGeom>
        </p:spPr>
      </p:pic>
    </p:spTree>
    <p:extLst>
      <p:ext uri="{BB962C8B-B14F-4D97-AF65-F5344CB8AC3E}">
        <p14:creationId xmlns:p14="http://schemas.microsoft.com/office/powerpoint/2010/main" val="2878911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029501" y="2105414"/>
            <a:ext cx="10272252" cy="598046"/>
          </a:xfrm>
        </p:spPr>
        <p:txBody>
          <a:bodyPr/>
          <a:lstStyle/>
          <a:p>
            <a:pPr algn="ctr"/>
            <a:r>
              <a:rPr lang="en-US" b="1" dirty="0"/>
              <a:t>Thank you!</a:t>
            </a:r>
            <a:endParaRPr lang="en-AU" b="1" dirty="0"/>
          </a:p>
        </p:txBody>
      </p:sp>
    </p:spTree>
    <p:extLst>
      <p:ext uri="{BB962C8B-B14F-4D97-AF65-F5344CB8AC3E}">
        <p14:creationId xmlns:p14="http://schemas.microsoft.com/office/powerpoint/2010/main" val="94473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sz="2400" dirty="0"/>
              <a:t>Once we have </a:t>
            </a:r>
            <a:r>
              <a:rPr lang="en-US" sz="2400" dirty="0" err="1"/>
              <a:t>finalised</a:t>
            </a:r>
            <a:r>
              <a:rPr lang="en-US" sz="2400" dirty="0"/>
              <a:t> the logo we will build our wider brand package:</a:t>
            </a:r>
          </a:p>
          <a:p>
            <a:r>
              <a:rPr lang="en-US" sz="2400" b="1" dirty="0"/>
              <a:t>Logo user guidelines </a:t>
            </a:r>
            <a:r>
              <a:rPr lang="en-US" sz="2400" dirty="0"/>
              <a:t>– what you must </a:t>
            </a:r>
            <a:r>
              <a:rPr lang="en-US" sz="2400" b="1" dirty="0" err="1"/>
              <a:t>honour</a:t>
            </a:r>
            <a:r>
              <a:rPr lang="en-US" sz="2400" b="1" dirty="0"/>
              <a:t> </a:t>
            </a:r>
            <a:r>
              <a:rPr lang="en-US" sz="2400" dirty="0"/>
              <a:t>when you apply our logo</a:t>
            </a:r>
          </a:p>
          <a:p>
            <a:r>
              <a:rPr lang="en-US" sz="2400" b="1" dirty="0"/>
              <a:t>Motifs</a:t>
            </a:r>
            <a:r>
              <a:rPr lang="en-US" sz="2400" dirty="0"/>
              <a:t> – pulled from the </a:t>
            </a:r>
            <a:r>
              <a:rPr lang="en-US" sz="2400" b="1" dirty="0"/>
              <a:t>elements</a:t>
            </a:r>
            <a:r>
              <a:rPr lang="en-US" sz="2400" dirty="0"/>
              <a:t> of the logo</a:t>
            </a:r>
          </a:p>
          <a:p>
            <a:r>
              <a:rPr lang="en-US" sz="2400" b="1" dirty="0"/>
              <a:t>Virtual backgrounds </a:t>
            </a:r>
            <a:r>
              <a:rPr lang="en-US" sz="2400" dirty="0"/>
              <a:t>– </a:t>
            </a:r>
            <a:r>
              <a:rPr lang="en-US" sz="2400" b="1" dirty="0"/>
              <a:t>created </a:t>
            </a:r>
            <a:r>
              <a:rPr lang="en-US" sz="2400" dirty="0"/>
              <a:t>from motifs and </a:t>
            </a:r>
            <a:r>
              <a:rPr lang="en-US" sz="2400" dirty="0" err="1"/>
              <a:t>colour</a:t>
            </a:r>
            <a:r>
              <a:rPr lang="en-US" sz="2400" dirty="0"/>
              <a:t> schemes of the logo</a:t>
            </a:r>
          </a:p>
          <a:p>
            <a:r>
              <a:rPr lang="en-US" sz="2400" b="1" dirty="0"/>
              <a:t>Letterheads</a:t>
            </a:r>
            <a:r>
              <a:rPr lang="en-US" sz="2400" dirty="0"/>
              <a:t> – </a:t>
            </a:r>
            <a:r>
              <a:rPr lang="en-US" sz="2400" b="1" dirty="0"/>
              <a:t>inspired</a:t>
            </a:r>
            <a:r>
              <a:rPr lang="en-US" sz="2400" dirty="0"/>
              <a:t> by the motifs and </a:t>
            </a:r>
            <a:r>
              <a:rPr lang="en-US" sz="2400" dirty="0" err="1"/>
              <a:t>colour</a:t>
            </a:r>
            <a:r>
              <a:rPr lang="en-US" sz="2400" dirty="0"/>
              <a:t> schemes of the logo</a:t>
            </a:r>
          </a:p>
          <a:p>
            <a:r>
              <a:rPr lang="en-US" sz="2400" b="1" dirty="0" err="1"/>
              <a:t>Powerpoint</a:t>
            </a:r>
            <a:r>
              <a:rPr lang="en-US" sz="2400" b="1" dirty="0"/>
              <a:t> templates </a:t>
            </a:r>
            <a:r>
              <a:rPr lang="en-US" sz="2400" dirty="0"/>
              <a:t>– built upon the</a:t>
            </a:r>
            <a:r>
              <a:rPr lang="en-US" sz="2400" b="1" dirty="0"/>
              <a:t> components </a:t>
            </a:r>
            <a:r>
              <a:rPr lang="en-US" sz="2400" dirty="0"/>
              <a:t>of the logo</a:t>
            </a:r>
          </a:p>
        </p:txBody>
      </p:sp>
      <p:sp>
        <p:nvSpPr>
          <p:cNvPr id="3" name="Text Placeholder 2"/>
          <p:cNvSpPr>
            <a:spLocks noGrp="1"/>
          </p:cNvSpPr>
          <p:nvPr>
            <p:ph type="body" sz="quarter" idx="12"/>
          </p:nvPr>
        </p:nvSpPr>
        <p:spPr/>
        <p:txBody>
          <a:bodyPr/>
          <a:lstStyle/>
          <a:p>
            <a:r>
              <a:rPr lang="en-US" b="1" dirty="0"/>
              <a:t>Our steps</a:t>
            </a:r>
            <a:endParaRPr lang="en-AU" b="1" dirty="0"/>
          </a:p>
        </p:txBody>
      </p:sp>
    </p:spTree>
    <p:extLst>
      <p:ext uri="{BB962C8B-B14F-4D97-AF65-F5344CB8AC3E}">
        <p14:creationId xmlns:p14="http://schemas.microsoft.com/office/powerpoint/2010/main" val="111744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457200" indent="-457200">
              <a:buAutoNum type="arabicPeriod"/>
            </a:pPr>
            <a:r>
              <a:rPr lang="en-US" sz="2400" dirty="0"/>
              <a:t>Selection by anonymous vote</a:t>
            </a:r>
          </a:p>
          <a:p>
            <a:pPr marL="457200" indent="-457200">
              <a:buAutoNum type="arabicPeriod"/>
            </a:pPr>
            <a:r>
              <a:rPr lang="en-US" sz="2400" dirty="0"/>
              <a:t>Upon completion of the logo presentation you will be provided with a ballot to vote.</a:t>
            </a:r>
          </a:p>
          <a:p>
            <a:pPr marL="457200" indent="-457200">
              <a:buAutoNum type="arabicPeriod"/>
            </a:pPr>
            <a:r>
              <a:rPr lang="en-US" sz="2400" dirty="0"/>
              <a:t>We seek your selection from the two options provided.</a:t>
            </a:r>
          </a:p>
          <a:p>
            <a:pPr marL="457200" indent="-457200">
              <a:buAutoNum type="arabicPeriod"/>
            </a:pPr>
            <a:endParaRPr lang="en-US" sz="2400" dirty="0"/>
          </a:p>
          <a:p>
            <a:pPr marL="0" indent="0">
              <a:buNone/>
            </a:pPr>
            <a:endParaRPr lang="en-US" sz="2400" dirty="0"/>
          </a:p>
          <a:p>
            <a:pPr marL="457200" indent="-457200">
              <a:buAutoNum type="arabicPeriod"/>
            </a:pPr>
            <a:endParaRPr lang="en-US" sz="2400" dirty="0"/>
          </a:p>
          <a:p>
            <a:pPr marL="457200" indent="-457200">
              <a:buAutoNum type="arabicPeriod"/>
            </a:pPr>
            <a:endParaRPr lang="en-US" sz="2400" dirty="0"/>
          </a:p>
          <a:p>
            <a:pPr marL="0" indent="0">
              <a:buNone/>
            </a:pPr>
            <a:endParaRPr lang="en-US" sz="2400" dirty="0"/>
          </a:p>
        </p:txBody>
      </p:sp>
      <p:sp>
        <p:nvSpPr>
          <p:cNvPr id="3" name="Text Placeholder 2"/>
          <p:cNvSpPr>
            <a:spLocks noGrp="1"/>
          </p:cNvSpPr>
          <p:nvPr>
            <p:ph type="body" sz="quarter" idx="12"/>
          </p:nvPr>
        </p:nvSpPr>
        <p:spPr/>
        <p:txBody>
          <a:bodyPr/>
          <a:lstStyle/>
          <a:p>
            <a:r>
              <a:rPr lang="en-US" b="1" dirty="0"/>
              <a:t>Selecting our Weather Ready Pacific Logo</a:t>
            </a:r>
            <a:endParaRPr lang="en-AU" b="1" dirty="0"/>
          </a:p>
        </p:txBody>
      </p:sp>
    </p:spTree>
    <p:extLst>
      <p:ext uri="{BB962C8B-B14F-4D97-AF65-F5344CB8AC3E}">
        <p14:creationId xmlns:p14="http://schemas.microsoft.com/office/powerpoint/2010/main" val="254037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endParaRPr lang="en-US" sz="2400" dirty="0"/>
          </a:p>
        </p:txBody>
      </p:sp>
      <p:sp>
        <p:nvSpPr>
          <p:cNvPr id="3" name="Text Placeholder 2"/>
          <p:cNvSpPr>
            <a:spLocks noGrp="1"/>
          </p:cNvSpPr>
          <p:nvPr>
            <p:ph type="body" sz="quarter" idx="12"/>
          </p:nvPr>
        </p:nvSpPr>
        <p:spPr/>
        <p:txBody>
          <a:bodyPr/>
          <a:lstStyle/>
          <a:p>
            <a:r>
              <a:rPr lang="en-US" b="1" dirty="0"/>
              <a:t>Option one – black and white</a:t>
            </a:r>
            <a:endParaRPr lang="en-AU" b="1" dirty="0"/>
          </a:p>
        </p:txBody>
      </p:sp>
      <p:pic>
        <p:nvPicPr>
          <p:cNvPr id="5" name="Picture 4">
            <a:extLst>
              <a:ext uri="{FF2B5EF4-FFF2-40B4-BE49-F238E27FC236}">
                <a16:creationId xmlns:a16="http://schemas.microsoft.com/office/drawing/2014/main" id="{F59D7F0F-410D-120F-A6B4-B29F0AF81259}"/>
              </a:ext>
            </a:extLst>
          </p:cNvPr>
          <p:cNvPicPr>
            <a:picLocks noChangeAspect="1"/>
          </p:cNvPicPr>
          <p:nvPr/>
        </p:nvPicPr>
        <p:blipFill>
          <a:blip r:embed="rId2"/>
          <a:stretch>
            <a:fillRect/>
          </a:stretch>
        </p:blipFill>
        <p:spPr>
          <a:xfrm>
            <a:off x="610494" y="1034641"/>
            <a:ext cx="10685327" cy="4658134"/>
          </a:xfrm>
          <a:prstGeom prst="rect">
            <a:avLst/>
          </a:prstGeom>
        </p:spPr>
      </p:pic>
    </p:spTree>
    <p:extLst>
      <p:ext uri="{BB962C8B-B14F-4D97-AF65-F5344CB8AC3E}">
        <p14:creationId xmlns:p14="http://schemas.microsoft.com/office/powerpoint/2010/main" val="388254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endParaRPr lang="en-US" sz="2400" dirty="0"/>
          </a:p>
        </p:txBody>
      </p:sp>
      <p:sp>
        <p:nvSpPr>
          <p:cNvPr id="3" name="Text Placeholder 2"/>
          <p:cNvSpPr>
            <a:spLocks noGrp="1"/>
          </p:cNvSpPr>
          <p:nvPr>
            <p:ph type="body" sz="quarter" idx="12"/>
          </p:nvPr>
        </p:nvSpPr>
        <p:spPr/>
        <p:txBody>
          <a:bodyPr/>
          <a:lstStyle/>
          <a:p>
            <a:r>
              <a:rPr lang="en-US" b="1" dirty="0"/>
              <a:t>Option one – </a:t>
            </a:r>
            <a:r>
              <a:rPr lang="en-US" b="1" dirty="0" err="1"/>
              <a:t>colour</a:t>
            </a:r>
            <a:endParaRPr lang="en-AU" b="1" dirty="0"/>
          </a:p>
        </p:txBody>
      </p:sp>
      <p:pic>
        <p:nvPicPr>
          <p:cNvPr id="6" name="Picture 5">
            <a:extLst>
              <a:ext uri="{FF2B5EF4-FFF2-40B4-BE49-F238E27FC236}">
                <a16:creationId xmlns:a16="http://schemas.microsoft.com/office/drawing/2014/main" id="{C1BAA5AD-59E6-01F8-8DB0-4CA05FED336B}"/>
              </a:ext>
            </a:extLst>
          </p:cNvPr>
          <p:cNvPicPr>
            <a:picLocks noChangeAspect="1"/>
          </p:cNvPicPr>
          <p:nvPr/>
        </p:nvPicPr>
        <p:blipFill>
          <a:blip r:embed="rId2"/>
          <a:stretch>
            <a:fillRect/>
          </a:stretch>
        </p:blipFill>
        <p:spPr>
          <a:xfrm>
            <a:off x="342137" y="1165225"/>
            <a:ext cx="11282281" cy="4680383"/>
          </a:xfrm>
          <a:prstGeom prst="rect">
            <a:avLst/>
          </a:prstGeom>
        </p:spPr>
      </p:pic>
    </p:spTree>
    <p:extLst>
      <p:ext uri="{BB962C8B-B14F-4D97-AF65-F5344CB8AC3E}">
        <p14:creationId xmlns:p14="http://schemas.microsoft.com/office/powerpoint/2010/main" val="403384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b="1" dirty="0"/>
              <a:t>Option two – black and white</a:t>
            </a:r>
            <a:endParaRPr lang="en-AU" b="1" dirty="0"/>
          </a:p>
        </p:txBody>
      </p:sp>
      <p:pic>
        <p:nvPicPr>
          <p:cNvPr id="6" name="Picture 5">
            <a:extLst>
              <a:ext uri="{FF2B5EF4-FFF2-40B4-BE49-F238E27FC236}">
                <a16:creationId xmlns:a16="http://schemas.microsoft.com/office/drawing/2014/main" id="{94C23A81-C4AE-835F-0127-E5A6ABE151CC}"/>
              </a:ext>
            </a:extLst>
          </p:cNvPr>
          <p:cNvPicPr>
            <a:picLocks noChangeAspect="1"/>
          </p:cNvPicPr>
          <p:nvPr/>
        </p:nvPicPr>
        <p:blipFill>
          <a:blip r:embed="rId2"/>
          <a:stretch>
            <a:fillRect/>
          </a:stretch>
        </p:blipFill>
        <p:spPr>
          <a:xfrm>
            <a:off x="584141" y="1026076"/>
            <a:ext cx="6687587" cy="5742471"/>
          </a:xfrm>
          <a:prstGeom prst="rect">
            <a:avLst/>
          </a:prstGeom>
        </p:spPr>
      </p:pic>
    </p:spTree>
    <p:extLst>
      <p:ext uri="{BB962C8B-B14F-4D97-AF65-F5344CB8AC3E}">
        <p14:creationId xmlns:p14="http://schemas.microsoft.com/office/powerpoint/2010/main" val="167993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b="1" dirty="0"/>
              <a:t>Option two – </a:t>
            </a:r>
            <a:r>
              <a:rPr lang="en-US" b="1" dirty="0" err="1"/>
              <a:t>colour</a:t>
            </a:r>
            <a:endParaRPr lang="en-AU" b="1" dirty="0"/>
          </a:p>
        </p:txBody>
      </p:sp>
      <p:pic>
        <p:nvPicPr>
          <p:cNvPr id="4" name="Picture 3">
            <a:extLst>
              <a:ext uri="{FF2B5EF4-FFF2-40B4-BE49-F238E27FC236}">
                <a16:creationId xmlns:a16="http://schemas.microsoft.com/office/drawing/2014/main" id="{472E00EC-EBA0-EF1A-BA45-2A098EE6493B}"/>
              </a:ext>
            </a:extLst>
          </p:cNvPr>
          <p:cNvPicPr>
            <a:picLocks noChangeAspect="1"/>
          </p:cNvPicPr>
          <p:nvPr/>
        </p:nvPicPr>
        <p:blipFill>
          <a:blip r:embed="rId2"/>
          <a:stretch>
            <a:fillRect/>
          </a:stretch>
        </p:blipFill>
        <p:spPr>
          <a:xfrm>
            <a:off x="534047" y="944198"/>
            <a:ext cx="7048862" cy="6102664"/>
          </a:xfrm>
          <a:prstGeom prst="rect">
            <a:avLst/>
          </a:prstGeom>
        </p:spPr>
      </p:pic>
    </p:spTree>
    <p:extLst>
      <p:ext uri="{BB962C8B-B14F-4D97-AF65-F5344CB8AC3E}">
        <p14:creationId xmlns:p14="http://schemas.microsoft.com/office/powerpoint/2010/main" val="118437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96539" y="966442"/>
            <a:ext cx="6971499" cy="4400688"/>
          </a:xfrm>
        </p:spPr>
        <p:txBody>
          <a:bodyPr/>
          <a:lstStyle/>
          <a:p>
            <a:r>
              <a:rPr lang="en-US" sz="2400" b="1" dirty="0">
                <a:solidFill>
                  <a:schemeClr val="accent1">
                    <a:lumMod val="75000"/>
                  </a:schemeClr>
                </a:solidFill>
                <a:effectLst/>
                <a:latin typeface="Calibri" panose="020F0502020204030204" pitchFamily="34" charset="0"/>
                <a:ea typeface="Calibri" panose="020F0502020204030204" pitchFamily="34" charset="0"/>
              </a:rPr>
              <a:t>Circle wave exterior </a:t>
            </a:r>
            <a:r>
              <a:rPr lang="en-US" sz="2400" dirty="0">
                <a:effectLst/>
                <a:latin typeface="Calibri" panose="020F0502020204030204" pitchFamily="34" charset="0"/>
                <a:ea typeface="Calibri" panose="020F0502020204030204" pitchFamily="34" charset="0"/>
              </a:rPr>
              <a:t>– Symbolic of hazards we all of our Pacific islands face such as king tides, tsunami, sea level rise and so forth.  Reflecting it as a circ</a:t>
            </a:r>
            <a:r>
              <a:rPr lang="en-US" sz="2400" dirty="0">
                <a:latin typeface="Calibri" panose="020F0502020204030204" pitchFamily="34" charset="0"/>
                <a:ea typeface="Calibri" panose="020F0502020204030204" pitchFamily="34" charset="0"/>
              </a:rPr>
              <a:t>le encompassing the logo represents how our ocean surrounds our Pacific islands. This is a key feature of our logo as large ocean island states.</a:t>
            </a:r>
            <a:r>
              <a:rPr lang="en-US" sz="2400" dirty="0">
                <a:effectLst/>
                <a:latin typeface="Calibri" panose="020F0502020204030204" pitchFamily="34" charset="0"/>
                <a:ea typeface="Calibri" panose="020F0502020204030204" pitchFamily="34" charset="0"/>
              </a:rPr>
              <a:t> </a:t>
            </a:r>
          </a:p>
          <a:p>
            <a:r>
              <a:rPr lang="en-US" sz="2400" b="1" dirty="0" err="1">
                <a:solidFill>
                  <a:schemeClr val="accent1">
                    <a:lumMod val="75000"/>
                  </a:schemeClr>
                </a:solidFill>
                <a:effectLst/>
                <a:latin typeface="Calibri" panose="020F0502020204030204" pitchFamily="34" charset="0"/>
                <a:ea typeface="Calibri" panose="020F0502020204030204" pitchFamily="34" charset="0"/>
              </a:rPr>
              <a:t>Vaka</a:t>
            </a:r>
            <a:r>
              <a:rPr lang="en-US" sz="2400" dirty="0">
                <a:effectLst/>
                <a:latin typeface="Calibri" panose="020F0502020204030204" pitchFamily="34" charset="0"/>
                <a:ea typeface="Calibri" panose="020F0502020204030204" pitchFamily="34" charset="0"/>
              </a:rPr>
              <a:t> – Represents our Pacific people, our history, how our people are steering and leading our resilience on this journey through the Weather Ready Pacific, as our ancestors navigated their journey to new lands.  </a:t>
            </a:r>
            <a:endParaRPr lang="en-US" sz="2400" dirty="0">
              <a:latin typeface="Calibri" panose="020F0502020204030204" pitchFamily="34" charset="0"/>
              <a:ea typeface="Calibri" panose="020F0502020204030204" pitchFamily="34" charset="0"/>
            </a:endParaRPr>
          </a:p>
        </p:txBody>
      </p:sp>
      <p:sp>
        <p:nvSpPr>
          <p:cNvPr id="3" name="Text Placeholder 2"/>
          <p:cNvSpPr>
            <a:spLocks noGrp="1"/>
          </p:cNvSpPr>
          <p:nvPr>
            <p:ph type="body" sz="quarter" idx="12"/>
          </p:nvPr>
        </p:nvSpPr>
        <p:spPr>
          <a:xfrm>
            <a:off x="771084" y="311401"/>
            <a:ext cx="10272252" cy="598046"/>
          </a:xfrm>
        </p:spPr>
        <p:txBody>
          <a:bodyPr/>
          <a:lstStyle/>
          <a:p>
            <a:r>
              <a:rPr lang="en-US" b="1" dirty="0"/>
              <a:t>Option one explanation</a:t>
            </a:r>
            <a:endParaRPr lang="en-AU" b="1" dirty="0"/>
          </a:p>
        </p:txBody>
      </p:sp>
      <p:pic>
        <p:nvPicPr>
          <p:cNvPr id="8" name="Picture 7">
            <a:extLst>
              <a:ext uri="{FF2B5EF4-FFF2-40B4-BE49-F238E27FC236}">
                <a16:creationId xmlns:a16="http://schemas.microsoft.com/office/drawing/2014/main" id="{2892F86E-6DD5-5643-7D5F-F260A66ADF5F}"/>
              </a:ext>
            </a:extLst>
          </p:cNvPr>
          <p:cNvPicPr>
            <a:picLocks noChangeAspect="1"/>
          </p:cNvPicPr>
          <p:nvPr/>
        </p:nvPicPr>
        <p:blipFill>
          <a:blip r:embed="rId2"/>
          <a:stretch>
            <a:fillRect/>
          </a:stretch>
        </p:blipFill>
        <p:spPr>
          <a:xfrm>
            <a:off x="7815461" y="1005198"/>
            <a:ext cx="4477003" cy="1951693"/>
          </a:xfrm>
          <a:prstGeom prst="rect">
            <a:avLst/>
          </a:prstGeom>
        </p:spPr>
      </p:pic>
      <p:pic>
        <p:nvPicPr>
          <p:cNvPr id="9" name="Picture 8">
            <a:extLst>
              <a:ext uri="{FF2B5EF4-FFF2-40B4-BE49-F238E27FC236}">
                <a16:creationId xmlns:a16="http://schemas.microsoft.com/office/drawing/2014/main" id="{EB67B84D-C6DA-B366-3B56-7895FE4253F8}"/>
              </a:ext>
            </a:extLst>
          </p:cNvPr>
          <p:cNvPicPr>
            <a:picLocks noChangeAspect="1"/>
          </p:cNvPicPr>
          <p:nvPr/>
        </p:nvPicPr>
        <p:blipFill>
          <a:blip r:embed="rId3"/>
          <a:stretch>
            <a:fillRect/>
          </a:stretch>
        </p:blipFill>
        <p:spPr>
          <a:xfrm>
            <a:off x="8090452" y="3534706"/>
            <a:ext cx="4147951" cy="1720751"/>
          </a:xfrm>
          <a:prstGeom prst="rect">
            <a:avLst/>
          </a:prstGeom>
        </p:spPr>
      </p:pic>
    </p:spTree>
    <p:extLst>
      <p:ext uri="{BB962C8B-B14F-4D97-AF65-F5344CB8AC3E}">
        <p14:creationId xmlns:p14="http://schemas.microsoft.com/office/powerpoint/2010/main" val="408073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96540" y="966442"/>
            <a:ext cx="7026164" cy="4246632"/>
          </a:xfrm>
        </p:spPr>
        <p:txBody>
          <a:bodyPr/>
          <a:lstStyle/>
          <a:p>
            <a:r>
              <a:rPr lang="en-US" sz="2400" b="1" dirty="0">
                <a:solidFill>
                  <a:schemeClr val="accent1">
                    <a:lumMod val="75000"/>
                  </a:schemeClr>
                </a:solidFill>
                <a:effectLst/>
                <a:latin typeface="Calibri" panose="020F0502020204030204" pitchFamily="34" charset="0"/>
                <a:ea typeface="Calibri" panose="020F0502020204030204" pitchFamily="34" charset="0"/>
              </a:rPr>
              <a:t>Frigate Bird </a:t>
            </a:r>
            <a:r>
              <a:rPr lang="en-US" sz="2400" dirty="0">
                <a:effectLst/>
                <a:latin typeface="Calibri" panose="020F0502020204030204" pitchFamily="34" charset="0"/>
                <a:ea typeface="Calibri" panose="020F0502020204030204" pitchFamily="34" charset="0"/>
              </a:rPr>
              <a:t>– Represents our Early warnings and our traditional knowledge, as the most common traditional indicator in the Pacific for Early warning.  Many of our Pacific Islanders as young children know the meaning of this bird.</a:t>
            </a:r>
          </a:p>
          <a:p>
            <a:r>
              <a:rPr lang="en-US" sz="2400" b="1" dirty="0">
                <a:solidFill>
                  <a:schemeClr val="accent1">
                    <a:lumMod val="75000"/>
                  </a:schemeClr>
                </a:solidFill>
                <a:latin typeface="Calibri" panose="020F0502020204030204" pitchFamily="34" charset="0"/>
                <a:ea typeface="Calibri" panose="020F0502020204030204" pitchFamily="34" charset="0"/>
              </a:rPr>
              <a:t>Interlinked </a:t>
            </a:r>
            <a:r>
              <a:rPr lang="en-US" sz="2400" b="1" dirty="0" err="1">
                <a:solidFill>
                  <a:schemeClr val="accent1">
                    <a:lumMod val="75000"/>
                  </a:schemeClr>
                </a:solidFill>
                <a:latin typeface="Calibri" panose="020F0502020204030204" pitchFamily="34" charset="0"/>
                <a:ea typeface="Calibri" panose="020F0502020204030204" pitchFamily="34" charset="0"/>
              </a:rPr>
              <a:t>tiare</a:t>
            </a:r>
            <a:r>
              <a:rPr lang="en-US" sz="2400" b="1" dirty="0">
                <a:solidFill>
                  <a:schemeClr val="accent1">
                    <a:lumMod val="75000"/>
                  </a:schemeClr>
                </a:solidFill>
                <a:latin typeface="Calibri" panose="020F0502020204030204" pitchFamily="34" charset="0"/>
                <a:ea typeface="Calibri" panose="020F0502020204030204" pitchFamily="34" charset="0"/>
              </a:rPr>
              <a:t> – </a:t>
            </a:r>
            <a:r>
              <a:rPr lang="en-US" sz="2400" dirty="0">
                <a:latin typeface="Calibri" panose="020F0502020204030204" pitchFamily="34" charset="0"/>
                <a:ea typeface="Calibri" panose="020F0502020204030204" pitchFamily="34" charset="0"/>
              </a:rPr>
              <a:t>Symbolic of our Pacific people welcoming a Resilient Pacific and our unity as we hope for a Resilient Pacific with the dawning of each day.</a:t>
            </a:r>
            <a:endParaRPr lang="en-TO" sz="2400" dirty="0">
              <a:effectLst/>
              <a:latin typeface="Calibri" panose="020F0502020204030204" pitchFamily="34" charset="0"/>
              <a:ea typeface="Calibri" panose="020F0502020204030204" pitchFamily="34" charset="0"/>
            </a:endParaRPr>
          </a:p>
          <a:p>
            <a:r>
              <a:rPr lang="en-US" sz="2400" b="1" dirty="0" err="1">
                <a:solidFill>
                  <a:schemeClr val="accent1">
                    <a:lumMod val="75000"/>
                  </a:schemeClr>
                </a:solidFill>
                <a:latin typeface="Calibri" panose="020F0502020204030204" pitchFamily="34" charset="0"/>
                <a:ea typeface="Calibri" panose="020F0502020204030204" pitchFamily="34" charset="0"/>
              </a:rPr>
              <a:t>Passengars</a:t>
            </a:r>
            <a:r>
              <a:rPr lang="en-US" sz="2400" b="1" dirty="0">
                <a:solidFill>
                  <a:schemeClr val="accent1">
                    <a:lumMod val="75000"/>
                  </a:schemeClr>
                </a:solidFill>
                <a:latin typeface="Calibri" panose="020F0502020204030204" pitchFamily="34" charset="0"/>
                <a:ea typeface="Calibri" panose="020F0502020204030204" pitchFamily="34" charset="0"/>
              </a:rPr>
              <a:t> in the </a:t>
            </a:r>
            <a:r>
              <a:rPr lang="en-US" sz="2400" b="1" dirty="0" err="1">
                <a:solidFill>
                  <a:schemeClr val="accent1">
                    <a:lumMod val="75000"/>
                  </a:schemeClr>
                </a:solidFill>
                <a:latin typeface="Calibri" panose="020F0502020204030204" pitchFamily="34" charset="0"/>
                <a:ea typeface="Calibri" panose="020F0502020204030204" pitchFamily="34" charset="0"/>
              </a:rPr>
              <a:t>vaka</a:t>
            </a:r>
            <a:r>
              <a:rPr lang="en-US" sz="2400" b="1" dirty="0">
                <a:solidFill>
                  <a:schemeClr val="accent1">
                    <a:lumMod val="75000"/>
                  </a:schemeClr>
                </a:solidFill>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 Four people represent the community and the four Pillars of Early Warning for All.</a:t>
            </a:r>
          </a:p>
        </p:txBody>
      </p:sp>
      <p:sp>
        <p:nvSpPr>
          <p:cNvPr id="3" name="Text Placeholder 2"/>
          <p:cNvSpPr>
            <a:spLocks noGrp="1"/>
          </p:cNvSpPr>
          <p:nvPr>
            <p:ph type="body" sz="quarter" idx="12"/>
          </p:nvPr>
        </p:nvSpPr>
        <p:spPr>
          <a:xfrm>
            <a:off x="771084" y="311401"/>
            <a:ext cx="10272252" cy="598046"/>
          </a:xfrm>
        </p:spPr>
        <p:txBody>
          <a:bodyPr/>
          <a:lstStyle/>
          <a:p>
            <a:r>
              <a:rPr lang="en-US" b="1" dirty="0"/>
              <a:t>Option one explanation cont’d</a:t>
            </a:r>
            <a:endParaRPr lang="en-AU" b="1" dirty="0"/>
          </a:p>
        </p:txBody>
      </p:sp>
      <p:pic>
        <p:nvPicPr>
          <p:cNvPr id="4" name="Picture 3">
            <a:extLst>
              <a:ext uri="{FF2B5EF4-FFF2-40B4-BE49-F238E27FC236}">
                <a16:creationId xmlns:a16="http://schemas.microsoft.com/office/drawing/2014/main" id="{DC3C5B53-F030-624D-2216-E33C50FD7737}"/>
              </a:ext>
            </a:extLst>
          </p:cNvPr>
          <p:cNvPicPr>
            <a:picLocks noChangeAspect="1"/>
          </p:cNvPicPr>
          <p:nvPr/>
        </p:nvPicPr>
        <p:blipFill>
          <a:blip r:embed="rId2"/>
          <a:stretch>
            <a:fillRect/>
          </a:stretch>
        </p:blipFill>
        <p:spPr>
          <a:xfrm>
            <a:off x="7390585" y="1005198"/>
            <a:ext cx="4901880" cy="2136913"/>
          </a:xfrm>
          <a:prstGeom prst="rect">
            <a:avLst/>
          </a:prstGeom>
        </p:spPr>
      </p:pic>
      <p:pic>
        <p:nvPicPr>
          <p:cNvPr id="5" name="Picture 4">
            <a:extLst>
              <a:ext uri="{FF2B5EF4-FFF2-40B4-BE49-F238E27FC236}">
                <a16:creationId xmlns:a16="http://schemas.microsoft.com/office/drawing/2014/main" id="{89EB144A-6423-D9F9-9553-806EDAC9ACE9}"/>
              </a:ext>
            </a:extLst>
          </p:cNvPr>
          <p:cNvPicPr>
            <a:picLocks noChangeAspect="1"/>
          </p:cNvPicPr>
          <p:nvPr/>
        </p:nvPicPr>
        <p:blipFill>
          <a:blip r:embed="rId3"/>
          <a:stretch>
            <a:fillRect/>
          </a:stretch>
        </p:blipFill>
        <p:spPr>
          <a:xfrm>
            <a:off x="7444648" y="3534706"/>
            <a:ext cx="4793755" cy="1988659"/>
          </a:xfrm>
          <a:prstGeom prst="rect">
            <a:avLst/>
          </a:prstGeom>
        </p:spPr>
      </p:pic>
    </p:spTree>
    <p:extLst>
      <p:ext uri="{BB962C8B-B14F-4D97-AF65-F5344CB8AC3E}">
        <p14:creationId xmlns:p14="http://schemas.microsoft.com/office/powerpoint/2010/main" val="2838404125"/>
      </p:ext>
    </p:extLst>
  </p:cSld>
  <p:clrMapOvr>
    <a:masterClrMapping/>
  </p:clrMapOvr>
</p:sld>
</file>

<file path=ppt/theme/theme1.xml><?xml version="1.0" encoding="utf-8"?>
<a:theme xmlns:a="http://schemas.openxmlformats.org/drawingml/2006/main" name="SPC 2018">
  <a:themeElements>
    <a:clrScheme name="SPREP">
      <a:dk1>
        <a:srgbClr val="000000"/>
      </a:dk1>
      <a:lt1>
        <a:srgbClr val="FFFFFF"/>
      </a:lt1>
      <a:dk2>
        <a:srgbClr val="0054A8"/>
      </a:dk2>
      <a:lt2>
        <a:srgbClr val="E7E6E6"/>
      </a:lt2>
      <a:accent1>
        <a:srgbClr val="0054A3"/>
      </a:accent1>
      <a:accent2>
        <a:srgbClr val="008081"/>
      </a:accent2>
      <a:accent3>
        <a:srgbClr val="E25C48"/>
      </a:accent3>
      <a:accent4>
        <a:srgbClr val="BD2771"/>
      </a:accent4>
      <a:accent5>
        <a:srgbClr val="45CAA7"/>
      </a:accent5>
      <a:accent6>
        <a:srgbClr val="70AD47"/>
      </a:accent6>
      <a:hlink>
        <a:srgbClr val="F1B643"/>
      </a:hlink>
      <a:folHlink>
        <a:srgbClr val="77D016"/>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C PowerPoint Presentation General 2018-Template.pot" id="{CB7023E7-A1D3-8D4D-B3D2-0780D789CC01}" vid="{97A6A182-5F2E-5C4B-AC7F-B55E16D30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18FD81601BD3498BD1DAF29FB6A794" ma:contentTypeVersion="4" ma:contentTypeDescription="Create a new document." ma:contentTypeScope="" ma:versionID="f52f2debee97bdd7cc9063fab655c52f">
  <xsd:schema xmlns:xsd="http://www.w3.org/2001/XMLSchema" xmlns:xs="http://www.w3.org/2001/XMLSchema" xmlns:p="http://schemas.microsoft.com/office/2006/metadata/properties" xmlns:ns1="http://schemas.microsoft.com/sharepoint/v3" xmlns:ns2="a6acfc2c-56c5-486c-9fe1-3d9ad76934b8" targetNamespace="http://schemas.microsoft.com/office/2006/metadata/properties" ma:root="true" ma:fieldsID="30739a52007422c493b31cab96acf3e5" ns1:_="" ns2:_="">
    <xsd:import namespace="http://schemas.microsoft.com/sharepoint/v3"/>
    <xsd:import namespace="a6acfc2c-56c5-486c-9fe1-3d9ad76934b8"/>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acfc2c-56c5-486c-9fe1-3d9ad76934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AEAB03-E4D1-43E2-8DF6-F39C2AB7F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acfc2c-56c5-486c-9fe1-3d9ad7693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ECB37-E8A8-4704-9AC5-5E7EF91A52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SPC PowerPoint Presentation General 2018-Template.pot</Template>
  <TotalTime>241</TotalTime>
  <Words>517</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Gill Sans MT</vt:lpstr>
      <vt:lpstr>SPC 2018</vt:lpstr>
      <vt:lpstr>Weather Ready Pacific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Climate Change Alliance Plus Scaling Up Pacific Adaptation GCCA+ SUPA ENV/2017/40482</dc:title>
  <dc:creator>Local Administrator</dc:creator>
  <cp:lastModifiedBy>Nanette Woonton</cp:lastModifiedBy>
  <cp:revision>24</cp:revision>
  <dcterms:created xsi:type="dcterms:W3CDTF">2018-01-22T02:58:38Z</dcterms:created>
  <dcterms:modified xsi:type="dcterms:W3CDTF">2024-09-11T05:26:07Z</dcterms:modified>
</cp:coreProperties>
</file>